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0" r:id="rId3"/>
    <p:sldId id="257" r:id="rId4"/>
    <p:sldId id="263" r:id="rId5"/>
    <p:sldId id="266" r:id="rId6"/>
    <p:sldId id="268" r:id="rId7"/>
    <p:sldId id="269" r:id="rId8"/>
    <p:sldId id="267" r:id="rId9"/>
    <p:sldId id="270" r:id="rId10"/>
    <p:sldId id="272" r:id="rId11"/>
    <p:sldId id="273" r:id="rId12"/>
    <p:sldId id="264" r:id="rId13"/>
    <p:sldId id="274" r:id="rId14"/>
    <p:sldId id="275" r:id="rId15"/>
    <p:sldId id="281"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19" autoAdjust="0"/>
  </p:normalViewPr>
  <p:slideViewPr>
    <p:cSldViewPr snapToGrid="0">
      <p:cViewPr varScale="1">
        <p:scale>
          <a:sx n="94" d="100"/>
          <a:sy n="94" d="100"/>
        </p:scale>
        <p:origin x="11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925D0-4251-4A26-93D3-9500530B9971}" type="datetimeFigureOut">
              <a:rPr lang="en-US" smtClean="0"/>
              <a:t>12/14/2024</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2D38B-C134-4DAB-B14B-39B50263583C}" type="slidenum">
              <a:rPr lang="en-US" smtClean="0"/>
              <a:t>‹#›</a:t>
            </a:fld>
            <a:endParaRPr lang="en-US"/>
          </a:p>
        </p:txBody>
      </p:sp>
    </p:spTree>
    <p:extLst>
      <p:ext uri="{BB962C8B-B14F-4D97-AF65-F5344CB8AC3E}">
        <p14:creationId xmlns:p14="http://schemas.microsoft.com/office/powerpoint/2010/main" val="104312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5C72D38B-C134-4DAB-B14B-39B50263583C}" type="slidenum">
              <a:rPr lang="en-US" smtClean="0"/>
              <a:t>3</a:t>
            </a:fld>
            <a:endParaRPr lang="en-US"/>
          </a:p>
        </p:txBody>
      </p:sp>
    </p:spTree>
    <p:extLst>
      <p:ext uri="{BB962C8B-B14F-4D97-AF65-F5344CB8AC3E}">
        <p14:creationId xmlns:p14="http://schemas.microsoft.com/office/powerpoint/2010/main" val="129221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5C72D38B-C134-4DAB-B14B-39B50263583C}" type="slidenum">
              <a:rPr lang="en-US" smtClean="0"/>
              <a:t>8</a:t>
            </a:fld>
            <a:endParaRPr lang="en-US"/>
          </a:p>
        </p:txBody>
      </p:sp>
    </p:spTree>
    <p:extLst>
      <p:ext uri="{BB962C8B-B14F-4D97-AF65-F5344CB8AC3E}">
        <p14:creationId xmlns:p14="http://schemas.microsoft.com/office/powerpoint/2010/main" val="123011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B6C94D-EC3F-1569-29CD-19EED1DC3066}"/>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a:p>
        </p:txBody>
      </p:sp>
      <p:sp>
        <p:nvSpPr>
          <p:cNvPr id="3" name="Antrinis pavadinimas 2">
            <a:extLst>
              <a:ext uri="{FF2B5EF4-FFF2-40B4-BE49-F238E27FC236}">
                <a16:creationId xmlns:a16="http://schemas.microsoft.com/office/drawing/2014/main" id="{96BB5EA5-1E57-F322-5F92-F5F1938ECC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os vietos rezervavimo ženklas 3">
            <a:extLst>
              <a:ext uri="{FF2B5EF4-FFF2-40B4-BE49-F238E27FC236}">
                <a16:creationId xmlns:a16="http://schemas.microsoft.com/office/drawing/2014/main" id="{BDF2DC26-415E-650A-93F6-42BE1AA52550}"/>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5" name="Poraštės vietos rezervavimo ženklas 4">
            <a:extLst>
              <a:ext uri="{FF2B5EF4-FFF2-40B4-BE49-F238E27FC236}">
                <a16:creationId xmlns:a16="http://schemas.microsoft.com/office/drawing/2014/main" id="{F35937D5-F75E-8619-652A-7B40B0631207}"/>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A0675493-748E-ED11-A047-3E90AA2418C0}"/>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159481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00EEF9D-D92D-E78D-44B1-3304F3321DE9}"/>
              </a:ext>
            </a:extLst>
          </p:cNvPr>
          <p:cNvSpPr>
            <a:spLocks noGrp="1"/>
          </p:cNvSpPr>
          <p:nvPr>
            <p:ph type="title"/>
          </p:nvPr>
        </p:nvSpPr>
        <p:spPr/>
        <p:txBody>
          <a:bodyPr/>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68564F29-2036-2175-885A-FDC71DA04293}"/>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108B7A5D-D319-2E08-E63D-9A811A4BFC53}"/>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5" name="Poraštės vietos rezervavimo ženklas 4">
            <a:extLst>
              <a:ext uri="{FF2B5EF4-FFF2-40B4-BE49-F238E27FC236}">
                <a16:creationId xmlns:a16="http://schemas.microsoft.com/office/drawing/2014/main" id="{8F6A3276-984E-CB0C-DA9B-F3D737E55A54}"/>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1EBD27DB-B1A7-59CA-12D2-42B211F0ECE0}"/>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121572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CFAE71F3-4892-F644-8968-CAD8D309ABF7}"/>
              </a:ext>
            </a:extLst>
          </p:cNvPr>
          <p:cNvSpPr>
            <a:spLocks noGrp="1"/>
          </p:cNvSpPr>
          <p:nvPr>
            <p:ph type="title" orient="vert"/>
          </p:nvPr>
        </p:nvSpPr>
        <p:spPr>
          <a:xfrm>
            <a:off x="8724900" y="365125"/>
            <a:ext cx="2628900" cy="5811838"/>
          </a:xfrm>
        </p:spPr>
        <p:txBody>
          <a:bodyPr vert="eaVert"/>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055EF9AA-7EC6-9B8A-EDA0-47D57ED80596}"/>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C7C4016D-35FA-480C-DD42-D83105FE4B36}"/>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5" name="Poraštės vietos rezervavimo ženklas 4">
            <a:extLst>
              <a:ext uri="{FF2B5EF4-FFF2-40B4-BE49-F238E27FC236}">
                <a16:creationId xmlns:a16="http://schemas.microsoft.com/office/drawing/2014/main" id="{1EC78FF4-E7E3-23D4-BAAA-7B1F819A3394}"/>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D8C6B4EC-E1EC-05E3-91C8-92E1F78AE7E7}"/>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371341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D6B8309-C3BE-0DBB-0F31-51C1D26046CA}"/>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3B6EB82A-8C79-DE9A-36F5-34C3C61B0300}"/>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FA4C4CF3-E634-19F9-4389-9846D8410079}"/>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5" name="Poraštės vietos rezervavimo ženklas 4">
            <a:extLst>
              <a:ext uri="{FF2B5EF4-FFF2-40B4-BE49-F238E27FC236}">
                <a16:creationId xmlns:a16="http://schemas.microsoft.com/office/drawing/2014/main" id="{D21A676F-9EDD-85B3-57B3-DDA1D8DBA211}"/>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9317D762-F6A1-6474-9BB2-2236B3A0CFDC}"/>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260790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69FE453-4C9B-B45D-0986-65561B3DF972}"/>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C642EDE9-A757-EF6C-1210-E74CF95B36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BA4588C1-B985-0019-84BD-EF93203BBCFF}"/>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5" name="Poraštės vietos rezervavimo ženklas 4">
            <a:extLst>
              <a:ext uri="{FF2B5EF4-FFF2-40B4-BE49-F238E27FC236}">
                <a16:creationId xmlns:a16="http://schemas.microsoft.com/office/drawing/2014/main" id="{A45AB857-D1A6-452C-5D85-FF922D5DDF4B}"/>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7458CF89-ED58-150F-1D38-03C0FFDCE7D7}"/>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340604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CC8106-0211-3270-5D3B-374D207EB676}"/>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34C8C54F-BE09-D075-1336-FF54750309AF}"/>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a:extLst>
              <a:ext uri="{FF2B5EF4-FFF2-40B4-BE49-F238E27FC236}">
                <a16:creationId xmlns:a16="http://schemas.microsoft.com/office/drawing/2014/main" id="{D542CD3C-B48B-6955-3086-1BB11D3D4B29}"/>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a:extLst>
              <a:ext uri="{FF2B5EF4-FFF2-40B4-BE49-F238E27FC236}">
                <a16:creationId xmlns:a16="http://schemas.microsoft.com/office/drawing/2014/main" id="{5ACA60B3-FC2E-FDF1-F554-5766FF78A3C4}"/>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6" name="Poraštės vietos rezervavimo ženklas 5">
            <a:extLst>
              <a:ext uri="{FF2B5EF4-FFF2-40B4-BE49-F238E27FC236}">
                <a16:creationId xmlns:a16="http://schemas.microsoft.com/office/drawing/2014/main" id="{D5EBDF84-BA2D-9C29-59B3-1753EA38D00E}"/>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75024CE1-83C4-04A0-27E5-FC908D91A435}"/>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5339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6F145C5-03E9-1391-3987-B5F473D62065}"/>
              </a:ext>
            </a:extLst>
          </p:cNvPr>
          <p:cNvSpPr>
            <a:spLocks noGrp="1"/>
          </p:cNvSpPr>
          <p:nvPr>
            <p:ph type="title"/>
          </p:nvPr>
        </p:nvSpPr>
        <p:spPr>
          <a:xfrm>
            <a:off x="839788" y="365125"/>
            <a:ext cx="10515600" cy="1325563"/>
          </a:xfrm>
        </p:spPr>
        <p:txBody>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8BC5A79C-197B-5F0A-D158-96371F124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3A8C3F0E-11B5-952D-FFCA-E85C0ADC5D9A}"/>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ksto vietos rezervavimo ženklas 4">
            <a:extLst>
              <a:ext uri="{FF2B5EF4-FFF2-40B4-BE49-F238E27FC236}">
                <a16:creationId xmlns:a16="http://schemas.microsoft.com/office/drawing/2014/main" id="{FE8263F5-FFCF-CE73-D2A6-002F74067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236E1F71-9A06-9DBB-1ECD-99979BAB42BA}"/>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os vietos rezervavimo ženklas 6">
            <a:extLst>
              <a:ext uri="{FF2B5EF4-FFF2-40B4-BE49-F238E27FC236}">
                <a16:creationId xmlns:a16="http://schemas.microsoft.com/office/drawing/2014/main" id="{F8BF78B0-4836-61CA-5133-F0E831E0BA3A}"/>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8" name="Poraštės vietos rezervavimo ženklas 7">
            <a:extLst>
              <a:ext uri="{FF2B5EF4-FFF2-40B4-BE49-F238E27FC236}">
                <a16:creationId xmlns:a16="http://schemas.microsoft.com/office/drawing/2014/main" id="{046B653A-1D00-1E3A-E4C2-CB5B736DE038}"/>
              </a:ext>
            </a:extLst>
          </p:cNvPr>
          <p:cNvSpPr>
            <a:spLocks noGrp="1"/>
          </p:cNvSpPr>
          <p:nvPr>
            <p:ph type="ftr" sz="quarter" idx="11"/>
          </p:nvPr>
        </p:nvSpPr>
        <p:spPr/>
        <p:txBody>
          <a:bodyPr/>
          <a:lstStyle/>
          <a:p>
            <a:endParaRPr lang="en-US"/>
          </a:p>
        </p:txBody>
      </p:sp>
      <p:sp>
        <p:nvSpPr>
          <p:cNvPr id="9" name="Skaidrės numerio vietos rezervavimo ženklas 8">
            <a:extLst>
              <a:ext uri="{FF2B5EF4-FFF2-40B4-BE49-F238E27FC236}">
                <a16:creationId xmlns:a16="http://schemas.microsoft.com/office/drawing/2014/main" id="{FF5760B6-A911-F0B8-1F78-D0AB9FBB26FF}"/>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61831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CC5B623-D159-24CA-044A-9697EF8F655F}"/>
              </a:ext>
            </a:extLst>
          </p:cNvPr>
          <p:cNvSpPr>
            <a:spLocks noGrp="1"/>
          </p:cNvSpPr>
          <p:nvPr>
            <p:ph type="title"/>
          </p:nvPr>
        </p:nvSpPr>
        <p:spPr/>
        <p:txBody>
          <a:bodyPr/>
          <a:lstStyle/>
          <a:p>
            <a:r>
              <a:rPr lang="lt-LT"/>
              <a:t>Spustelėję redaguokite stilių</a:t>
            </a:r>
            <a:endParaRPr lang="en-US"/>
          </a:p>
        </p:txBody>
      </p:sp>
      <p:sp>
        <p:nvSpPr>
          <p:cNvPr id="3" name="Datos vietos rezervavimo ženklas 2">
            <a:extLst>
              <a:ext uri="{FF2B5EF4-FFF2-40B4-BE49-F238E27FC236}">
                <a16:creationId xmlns:a16="http://schemas.microsoft.com/office/drawing/2014/main" id="{883C3FBD-0CBE-17FC-E36E-F30DE4B3FBCA}"/>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4" name="Poraštės vietos rezervavimo ženklas 3">
            <a:extLst>
              <a:ext uri="{FF2B5EF4-FFF2-40B4-BE49-F238E27FC236}">
                <a16:creationId xmlns:a16="http://schemas.microsoft.com/office/drawing/2014/main" id="{47630828-C942-18C8-6EB5-FD5524F0036C}"/>
              </a:ext>
            </a:extLst>
          </p:cNvPr>
          <p:cNvSpPr>
            <a:spLocks noGrp="1"/>
          </p:cNvSpPr>
          <p:nvPr>
            <p:ph type="ftr" sz="quarter" idx="11"/>
          </p:nvPr>
        </p:nvSpPr>
        <p:spPr/>
        <p:txBody>
          <a:bodyPr/>
          <a:lstStyle/>
          <a:p>
            <a:endParaRPr lang="en-US"/>
          </a:p>
        </p:txBody>
      </p:sp>
      <p:sp>
        <p:nvSpPr>
          <p:cNvPr id="5" name="Skaidrės numerio vietos rezervavimo ženklas 4">
            <a:extLst>
              <a:ext uri="{FF2B5EF4-FFF2-40B4-BE49-F238E27FC236}">
                <a16:creationId xmlns:a16="http://schemas.microsoft.com/office/drawing/2014/main" id="{21651859-7DE9-AF71-2C03-C127DE8224A2}"/>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142032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0BF0DD1F-889E-A6AD-3FB6-5CEB6634BD72}"/>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3" name="Poraštės vietos rezervavimo ženklas 2">
            <a:extLst>
              <a:ext uri="{FF2B5EF4-FFF2-40B4-BE49-F238E27FC236}">
                <a16:creationId xmlns:a16="http://schemas.microsoft.com/office/drawing/2014/main" id="{08EF2816-F122-04BE-D1E4-E6D74C104189}"/>
              </a:ext>
            </a:extLst>
          </p:cNvPr>
          <p:cNvSpPr>
            <a:spLocks noGrp="1"/>
          </p:cNvSpPr>
          <p:nvPr>
            <p:ph type="ftr" sz="quarter" idx="1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600A46BF-9086-1F42-6321-52DC2C3776D0}"/>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322067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48D753-4B58-558C-D948-F082FCCBC10A}"/>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71AC040B-20FC-1264-5B30-EBFEDA8ED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ksto vietos rezervavimo ženklas 3">
            <a:extLst>
              <a:ext uri="{FF2B5EF4-FFF2-40B4-BE49-F238E27FC236}">
                <a16:creationId xmlns:a16="http://schemas.microsoft.com/office/drawing/2014/main" id="{5F66652B-7425-7CFE-7357-9E6DCC663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C7EF070-93CC-E922-9D61-62CCC988895F}"/>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6" name="Poraštės vietos rezervavimo ženklas 5">
            <a:extLst>
              <a:ext uri="{FF2B5EF4-FFF2-40B4-BE49-F238E27FC236}">
                <a16:creationId xmlns:a16="http://schemas.microsoft.com/office/drawing/2014/main" id="{AD231B17-E1DB-EA93-4028-89CEACD019CF}"/>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ABA87202-0D69-CE19-56D6-08E2752BD6AA}"/>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206035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09D58AB-70D9-2173-46B2-C863602846BA}"/>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Paveikslėlio vietos rezervavimo ženklas 2">
            <a:extLst>
              <a:ext uri="{FF2B5EF4-FFF2-40B4-BE49-F238E27FC236}">
                <a16:creationId xmlns:a16="http://schemas.microsoft.com/office/drawing/2014/main" id="{D63D06A1-13BB-4A2B-1A73-3F875FA35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a:extLst>
              <a:ext uri="{FF2B5EF4-FFF2-40B4-BE49-F238E27FC236}">
                <a16:creationId xmlns:a16="http://schemas.microsoft.com/office/drawing/2014/main" id="{5C528310-D893-D73D-7A2E-8666C06C5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EA666D55-6D60-5926-3CDA-374A498C6CC9}"/>
              </a:ext>
            </a:extLst>
          </p:cNvPr>
          <p:cNvSpPr>
            <a:spLocks noGrp="1"/>
          </p:cNvSpPr>
          <p:nvPr>
            <p:ph type="dt" sz="half" idx="10"/>
          </p:nvPr>
        </p:nvSpPr>
        <p:spPr/>
        <p:txBody>
          <a:bodyPr/>
          <a:lstStyle/>
          <a:p>
            <a:fld id="{A629E98A-FD66-4068-813F-F3DC67B71CD5}" type="datetimeFigureOut">
              <a:rPr lang="en-US" smtClean="0"/>
              <a:t>12/14/2024</a:t>
            </a:fld>
            <a:endParaRPr lang="en-US"/>
          </a:p>
        </p:txBody>
      </p:sp>
      <p:sp>
        <p:nvSpPr>
          <p:cNvPr id="6" name="Poraštės vietos rezervavimo ženklas 5">
            <a:extLst>
              <a:ext uri="{FF2B5EF4-FFF2-40B4-BE49-F238E27FC236}">
                <a16:creationId xmlns:a16="http://schemas.microsoft.com/office/drawing/2014/main" id="{31CC8387-5CD3-3B25-8B9E-F803FCEF5A3E}"/>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FD096630-09BD-6B80-211B-E1114CBB6077}"/>
              </a:ext>
            </a:extLst>
          </p:cNvPr>
          <p:cNvSpPr>
            <a:spLocks noGrp="1"/>
          </p:cNvSpPr>
          <p:nvPr>
            <p:ph type="sldNum" sz="quarter" idx="12"/>
          </p:nvPr>
        </p:nvSpPr>
        <p:spPr/>
        <p:txBody>
          <a:bodyPr/>
          <a:lstStyle/>
          <a:p>
            <a:fld id="{C3A35AB9-B644-4145-876A-27EAD4028928}" type="slidenum">
              <a:rPr lang="en-US" smtClean="0"/>
              <a:t>‹#›</a:t>
            </a:fld>
            <a:endParaRPr lang="en-US"/>
          </a:p>
        </p:txBody>
      </p:sp>
    </p:spTree>
    <p:extLst>
      <p:ext uri="{BB962C8B-B14F-4D97-AF65-F5344CB8AC3E}">
        <p14:creationId xmlns:p14="http://schemas.microsoft.com/office/powerpoint/2010/main" val="172780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6F2FF45A-16AA-D1E4-571A-6CC91164C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45DF64ED-961E-DB7D-5121-E82C2A96F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92D2D2DC-3FF9-BF8C-58FB-481031681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9E98A-FD66-4068-813F-F3DC67B71CD5}" type="datetimeFigureOut">
              <a:rPr lang="en-US" smtClean="0"/>
              <a:t>12/14/2024</a:t>
            </a:fld>
            <a:endParaRPr lang="en-US"/>
          </a:p>
        </p:txBody>
      </p:sp>
      <p:sp>
        <p:nvSpPr>
          <p:cNvPr id="5" name="Poraštės vietos rezervavimo ženklas 4">
            <a:extLst>
              <a:ext uri="{FF2B5EF4-FFF2-40B4-BE49-F238E27FC236}">
                <a16:creationId xmlns:a16="http://schemas.microsoft.com/office/drawing/2014/main" id="{9A22985E-6D30-C65D-FBD0-49AD15F14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a:extLst>
              <a:ext uri="{FF2B5EF4-FFF2-40B4-BE49-F238E27FC236}">
                <a16:creationId xmlns:a16="http://schemas.microsoft.com/office/drawing/2014/main" id="{64A96C10-7F9F-4AA0-468F-A21D23BB2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5AB9-B644-4145-876A-27EAD4028928}" type="slidenum">
              <a:rPr lang="en-US" smtClean="0"/>
              <a:t>‹#›</a:t>
            </a:fld>
            <a:endParaRPr lang="en-US"/>
          </a:p>
        </p:txBody>
      </p:sp>
    </p:spTree>
    <p:extLst>
      <p:ext uri="{BB962C8B-B14F-4D97-AF65-F5344CB8AC3E}">
        <p14:creationId xmlns:p14="http://schemas.microsoft.com/office/powerpoint/2010/main" val="794704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rs.mkp.emokykla.lt/liet_tautodaile/gyven_pastatai.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2.jpg"/><Relationship Id="rId4" Type="http://schemas.openxmlformats.org/officeDocument/2006/relationships/image" Target="../media/image10.jp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5">
          <a:fgClr>
            <a:schemeClr val="accent6">
              <a:lumMod val="60000"/>
              <a:lumOff val="40000"/>
            </a:schemeClr>
          </a:fgClr>
          <a:bgClr>
            <a:schemeClr val="accent6">
              <a:lumMod val="75000"/>
            </a:schemeClr>
          </a:bgClr>
        </a:patt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7CCC30A-683C-CA5C-7EAC-87B8062540DF}"/>
              </a:ext>
            </a:extLst>
          </p:cNvPr>
          <p:cNvSpPr>
            <a:spLocks noGrp="1"/>
          </p:cNvSpPr>
          <p:nvPr>
            <p:ph type="ctrTitle"/>
          </p:nvPr>
        </p:nvSpPr>
        <p:spPr>
          <a:xfrm>
            <a:off x="3307526" y="2672298"/>
            <a:ext cx="5691963" cy="756702"/>
          </a:xfrm>
          <a:pattFill prst="pct5">
            <a:fgClr>
              <a:schemeClr val="accent6">
                <a:lumMod val="60000"/>
                <a:lumOff val="40000"/>
              </a:schemeClr>
            </a:fgClr>
            <a:bgClr>
              <a:schemeClr val="bg1"/>
            </a:bgClr>
          </a:pattFill>
        </p:spPr>
        <p:txBody>
          <a:bodyPr>
            <a:normAutofit/>
          </a:bodyPr>
          <a:lstStyle/>
          <a:p>
            <a:r>
              <a:rPr lang="lt-LT" sz="4800" dirty="0">
                <a:solidFill>
                  <a:schemeClr val="bg2">
                    <a:lumMod val="50000"/>
                  </a:schemeClr>
                </a:solidFill>
                <a:latin typeface="Arial Rounded MT Bold" panose="020F0704030504030204" pitchFamily="34" charset="0"/>
              </a:rPr>
              <a:t>Lietuvio sodyba</a:t>
            </a:r>
            <a:endParaRPr lang="en-US" sz="4800" dirty="0">
              <a:solidFill>
                <a:schemeClr val="bg2">
                  <a:lumMod val="50000"/>
                </a:schemeClr>
              </a:solidFill>
              <a:latin typeface="Arial Rounded MT Bold" panose="020F0704030504030204" pitchFamily="34" charset="0"/>
            </a:endParaRPr>
          </a:p>
        </p:txBody>
      </p:sp>
      <p:pic>
        <p:nvPicPr>
          <p:cNvPr id="5" name="Paveikslėlis 4">
            <a:extLst>
              <a:ext uri="{FF2B5EF4-FFF2-40B4-BE49-F238E27FC236}">
                <a16:creationId xmlns:a16="http://schemas.microsoft.com/office/drawing/2014/main" id="{9DBA54CD-7644-BCE7-65BA-86C1A4574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083" y="3602038"/>
            <a:ext cx="4102246" cy="2888198"/>
          </a:xfrm>
          <a:prstGeom prst="rect">
            <a:avLst/>
          </a:prstGeom>
        </p:spPr>
      </p:pic>
      <p:pic>
        <p:nvPicPr>
          <p:cNvPr id="9" name="Paveikslėlis 8">
            <a:extLst>
              <a:ext uri="{FF2B5EF4-FFF2-40B4-BE49-F238E27FC236}">
                <a16:creationId xmlns:a16="http://schemas.microsoft.com/office/drawing/2014/main" id="{F932D19E-C8C9-06AC-3ECB-1FB60642E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18" y="3648611"/>
            <a:ext cx="3752964" cy="2888198"/>
          </a:xfrm>
          <a:prstGeom prst="rect">
            <a:avLst/>
          </a:prstGeom>
        </p:spPr>
      </p:pic>
      <p:pic>
        <p:nvPicPr>
          <p:cNvPr id="11" name="Paveikslėlis 10">
            <a:extLst>
              <a:ext uri="{FF2B5EF4-FFF2-40B4-BE49-F238E27FC236}">
                <a16:creationId xmlns:a16="http://schemas.microsoft.com/office/drawing/2014/main" id="{8D5CA46D-3FCA-010F-B45F-B6F25AAE8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492" y="715867"/>
            <a:ext cx="2876816" cy="1704975"/>
          </a:xfrm>
          <a:prstGeom prst="rect">
            <a:avLst/>
          </a:prstGeom>
        </p:spPr>
      </p:pic>
      <p:pic>
        <p:nvPicPr>
          <p:cNvPr id="13" name="Paveikslėlis 12">
            <a:extLst>
              <a:ext uri="{FF2B5EF4-FFF2-40B4-BE49-F238E27FC236}">
                <a16:creationId xmlns:a16="http://schemas.microsoft.com/office/drawing/2014/main" id="{D71F6488-DB04-1C35-EA80-1ED26458D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040" y="3987539"/>
            <a:ext cx="2810885" cy="1960774"/>
          </a:xfrm>
          <a:prstGeom prst="rect">
            <a:avLst/>
          </a:prstGeom>
        </p:spPr>
      </p:pic>
      <p:pic>
        <p:nvPicPr>
          <p:cNvPr id="15" name="Paveikslėlis 14">
            <a:extLst>
              <a:ext uri="{FF2B5EF4-FFF2-40B4-BE49-F238E27FC236}">
                <a16:creationId xmlns:a16="http://schemas.microsoft.com/office/drawing/2014/main" id="{07E3EB94-8BDF-FD7B-0A35-BDB39E643F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7266" y="747712"/>
            <a:ext cx="2686050" cy="1704975"/>
          </a:xfrm>
          <a:prstGeom prst="rect">
            <a:avLst/>
          </a:prstGeom>
        </p:spPr>
      </p:pic>
      <p:pic>
        <p:nvPicPr>
          <p:cNvPr id="19" name="Paveikslėlis 18">
            <a:extLst>
              <a:ext uri="{FF2B5EF4-FFF2-40B4-BE49-F238E27FC236}">
                <a16:creationId xmlns:a16="http://schemas.microsoft.com/office/drawing/2014/main" id="{C1AB72B9-5CF1-8AAE-BC37-75ACA9B207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0279" y="575210"/>
            <a:ext cx="2381250" cy="1924050"/>
          </a:xfrm>
          <a:prstGeom prst="rect">
            <a:avLst/>
          </a:prstGeom>
        </p:spPr>
      </p:pic>
    </p:spTree>
    <p:extLst>
      <p:ext uri="{BB962C8B-B14F-4D97-AF65-F5344CB8AC3E}">
        <p14:creationId xmlns:p14="http://schemas.microsoft.com/office/powerpoint/2010/main" val="276129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68963BC1-320E-77BE-A110-FB102D7A0C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52AA181-5137-F578-6694-A656B0EE6F41}"/>
              </a:ext>
            </a:extLst>
          </p:cNvPr>
          <p:cNvSpPr>
            <a:spLocks noGrp="1"/>
          </p:cNvSpPr>
          <p:nvPr>
            <p:ph type="title"/>
          </p:nvPr>
        </p:nvSpPr>
        <p:spPr>
          <a:xfrm>
            <a:off x="1578241" y="202020"/>
            <a:ext cx="8551656" cy="5851588"/>
          </a:xfrm>
          <a:pattFill prst="weave">
            <a:fgClr>
              <a:schemeClr val="accent6">
                <a:lumMod val="60000"/>
                <a:lumOff val="40000"/>
              </a:schemeClr>
            </a:fgClr>
            <a:bgClr>
              <a:schemeClr val="bg1"/>
            </a:bgClr>
          </a:pattFill>
        </p:spPr>
        <p:txBody>
          <a:bodyPr>
            <a:normAutofit fontScale="90000"/>
          </a:bodyPr>
          <a:lstStyle/>
          <a:p>
            <a:r>
              <a:rPr lang="lt-LT" dirty="0"/>
              <a:t>               </a:t>
            </a:r>
            <a:br>
              <a:rPr lang="lt-LT" dirty="0"/>
            </a:br>
            <a:r>
              <a:rPr lang="lt-LT" sz="2800" dirty="0"/>
              <a:t>   </a:t>
            </a:r>
            <a:r>
              <a:rPr lang="lt-LT" sz="2800" dirty="0">
                <a:solidFill>
                  <a:schemeClr val="accent4">
                    <a:lumMod val="50000"/>
                  </a:schemeClr>
                </a:solidFill>
                <a:latin typeface="Arial Rounded MT Bold" panose="020F0704030504030204" pitchFamily="34" charset="0"/>
              </a:rPr>
              <a:t>Atspėkite, iš kokios gamtinės medžiagos </a:t>
            </a:r>
            <a:br>
              <a:rPr lang="lt-LT" sz="2800" dirty="0">
                <a:solidFill>
                  <a:schemeClr val="accent4">
                    <a:lumMod val="50000"/>
                  </a:schemeClr>
                </a:solidFill>
                <a:latin typeface="Arial Rounded MT Bold" panose="020F0704030504030204" pitchFamily="34" charset="0"/>
              </a:rPr>
            </a:br>
            <a:r>
              <a:rPr lang="lt-LT" sz="2800" dirty="0">
                <a:solidFill>
                  <a:schemeClr val="accent4">
                    <a:lumMod val="50000"/>
                  </a:schemeClr>
                </a:solidFill>
                <a:latin typeface="Arial Rounded MT Bold" panose="020F0704030504030204" pitchFamily="34" charset="0"/>
              </a:rPr>
              <a:t>  pastatytas  šis Aukštaitijos pastatas namų </a:t>
            </a:r>
            <a:br>
              <a:rPr lang="lt-LT" sz="2800" dirty="0">
                <a:solidFill>
                  <a:schemeClr val="accent4">
                    <a:lumMod val="50000"/>
                  </a:schemeClr>
                </a:solidFill>
                <a:latin typeface="Arial Rounded MT Bold" panose="020F0704030504030204" pitchFamily="34" charset="0"/>
              </a:rPr>
            </a:br>
            <a:r>
              <a:rPr lang="lt-LT" sz="2800" dirty="0">
                <a:solidFill>
                  <a:schemeClr val="accent4">
                    <a:lumMod val="50000"/>
                  </a:schemeClr>
                </a:solidFill>
                <a:latin typeface="Arial Rounded MT Bold" panose="020F0704030504030204" pitchFamily="34" charset="0"/>
              </a:rPr>
              <a:t>  ūkio gyvulėliams laikyti ir saugoti nuo žiemos šalčių ir</a:t>
            </a:r>
            <a:br>
              <a:rPr lang="lt-LT" sz="2800" dirty="0">
                <a:solidFill>
                  <a:schemeClr val="accent4">
                    <a:lumMod val="50000"/>
                  </a:schemeClr>
                </a:solidFill>
                <a:latin typeface="Arial Rounded MT Bold" panose="020F0704030504030204" pitchFamily="34" charset="0"/>
              </a:rPr>
            </a:br>
            <a:r>
              <a:rPr lang="lt-LT" sz="2800" dirty="0">
                <a:solidFill>
                  <a:schemeClr val="accent4">
                    <a:lumMod val="50000"/>
                  </a:schemeClr>
                </a:solidFill>
                <a:latin typeface="Arial Rounded MT Bold" panose="020F0704030504030204" pitchFamily="34" charset="0"/>
              </a:rPr>
              <a:t>  žvarbių rudeninių vėjų?</a:t>
            </a:r>
            <a:r>
              <a:rPr lang="lt-LT" dirty="0"/>
              <a:t/>
            </a:r>
            <a:br>
              <a:rPr lang="lt-LT" dirty="0"/>
            </a:br>
            <a:r>
              <a:rPr lang="lt-LT" dirty="0"/>
              <a:t>                      </a:t>
            </a:r>
            <a:r>
              <a:rPr lang="lt-LT" b="1" dirty="0">
                <a:ln w="22225">
                  <a:solidFill>
                    <a:schemeClr val="accent2"/>
                  </a:solidFill>
                  <a:prstDash val="solid"/>
                </a:ln>
                <a:solidFill>
                  <a:schemeClr val="accent4">
                    <a:lumMod val="50000"/>
                  </a:schemeClr>
                </a:solidFill>
              </a:rPr>
              <a:t>         </a:t>
            </a:r>
            <a:r>
              <a:rPr lang="lt-LT" dirty="0"/>
              <a:t>      </a:t>
            </a:r>
            <a:br>
              <a:rPr lang="lt-LT" dirty="0"/>
            </a:br>
            <a:r>
              <a:rPr lang="lt-LT" dirty="0"/>
              <a:t/>
            </a:r>
            <a:br>
              <a:rPr lang="lt-LT" dirty="0"/>
            </a:br>
            <a:r>
              <a:rPr lang="lt-LT" dirty="0"/>
              <a:t>                                 </a:t>
            </a:r>
            <a:r>
              <a:rPr lang="lt-LT" sz="3100" dirty="0">
                <a:solidFill>
                  <a:schemeClr val="bg2">
                    <a:lumMod val="50000"/>
                  </a:schemeClr>
                </a:solidFill>
                <a:latin typeface="Arial Rounded MT Bold" panose="020F0704030504030204" pitchFamily="34" charset="0"/>
              </a:rPr>
              <a:t>Ar šis pastatas galėtų būti</a:t>
            </a:r>
            <a:br>
              <a:rPr lang="lt-LT" sz="3100" dirty="0">
                <a:solidFill>
                  <a:schemeClr val="bg2">
                    <a:lumMod val="50000"/>
                  </a:schemeClr>
                </a:solidFill>
                <a:latin typeface="Arial Rounded MT Bold" panose="020F0704030504030204" pitchFamily="34" charset="0"/>
              </a:rPr>
            </a:br>
            <a:r>
              <a:rPr lang="lt-LT" sz="3100" dirty="0">
                <a:solidFill>
                  <a:schemeClr val="bg2">
                    <a:lumMod val="50000"/>
                  </a:schemeClr>
                </a:solidFill>
                <a:latin typeface="Arial Rounded MT Bold" panose="020F0704030504030204" pitchFamily="34" charset="0"/>
              </a:rPr>
              <a:t>                                                    iš Žemaitijos?</a:t>
            </a:r>
            <a:r>
              <a:rPr lang="lt-LT" dirty="0">
                <a:latin typeface="Arial Rounded MT Bold" panose="020F0704030504030204" pitchFamily="34" charset="0"/>
              </a:rPr>
              <a:t/>
            </a:r>
            <a:br>
              <a:rPr lang="lt-LT" dirty="0">
                <a:latin typeface="Arial Rounded MT Bold" panose="020F0704030504030204" pitchFamily="34" charset="0"/>
              </a:rPr>
            </a:br>
            <a:r>
              <a:rPr lang="lt-LT" dirty="0"/>
              <a:t>                                  </a:t>
            </a:r>
            <a:r>
              <a:rPr lang="lt-LT" i="1" dirty="0"/>
              <a:t/>
            </a:r>
            <a:br>
              <a:rPr lang="lt-LT" i="1" dirty="0"/>
            </a:br>
            <a:r>
              <a:rPr lang="lt-LT" i="1" dirty="0"/>
              <a:t>       </a:t>
            </a:r>
            <a:r>
              <a:rPr lang="lt-LT" dirty="0">
                <a:solidFill>
                  <a:schemeClr val="accent3">
                    <a:lumMod val="75000"/>
                  </a:schemeClr>
                </a:solidFill>
                <a:latin typeface="Arial Rounded MT Bold" panose="020F0704030504030204" pitchFamily="34" charset="0"/>
              </a:rPr>
              <a:t>Tvartas</a:t>
            </a:r>
            <a:r>
              <a:rPr lang="lt-LT" dirty="0"/>
              <a:t/>
            </a:r>
            <a:br>
              <a:rPr lang="lt-LT" dirty="0"/>
            </a:br>
            <a:r>
              <a:rPr lang="lt-LT" dirty="0"/>
              <a:t>     </a:t>
            </a: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endParaRPr lang="en-US" dirty="0">
              <a:solidFill>
                <a:schemeClr val="accent4">
                  <a:lumMod val="75000"/>
                </a:schemeClr>
              </a:solidFill>
              <a:latin typeface="Arial Rounded MT Bold" panose="020F0704030504030204" pitchFamily="34" charset="0"/>
            </a:endParaRPr>
          </a:p>
        </p:txBody>
      </p:sp>
      <p:pic>
        <p:nvPicPr>
          <p:cNvPr id="4" name="Paveikslėlis 3">
            <a:extLst>
              <a:ext uri="{FF2B5EF4-FFF2-40B4-BE49-F238E27FC236}">
                <a16:creationId xmlns:a16="http://schemas.microsoft.com/office/drawing/2014/main" id="{188CBEAC-6D0A-95A8-C131-10FC0F59E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02" y="2097688"/>
            <a:ext cx="2847975" cy="1600200"/>
          </a:xfrm>
          <a:prstGeom prst="rect">
            <a:avLst/>
          </a:prstGeom>
        </p:spPr>
      </p:pic>
      <p:pic>
        <p:nvPicPr>
          <p:cNvPr id="4098" name="Picture 2" descr="ŽEMAITIJA">
            <a:extLst>
              <a:ext uri="{FF2B5EF4-FFF2-40B4-BE49-F238E27FC236}">
                <a16:creationId xmlns:a16="http://schemas.microsoft.com/office/drawing/2014/main" id="{269EEC35-048A-F842-D96C-E26E78F24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685" y="4234544"/>
            <a:ext cx="2836469" cy="142599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Tiesioji rodyklės jungtis 5">
            <a:extLst>
              <a:ext uri="{FF2B5EF4-FFF2-40B4-BE49-F238E27FC236}">
                <a16:creationId xmlns:a16="http://schemas.microsoft.com/office/drawing/2014/main" id="{BEC28AB3-F1BA-74F5-AB26-E8337D26DFD3}"/>
              </a:ext>
            </a:extLst>
          </p:cNvPr>
          <p:cNvCxnSpPr>
            <a:cxnSpLocks/>
          </p:cNvCxnSpPr>
          <p:nvPr/>
        </p:nvCxnSpPr>
        <p:spPr>
          <a:xfrm flipH="1">
            <a:off x="5501086" y="1807029"/>
            <a:ext cx="910599" cy="370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Tiesioji rodyklės jungtis 9">
            <a:extLst>
              <a:ext uri="{FF2B5EF4-FFF2-40B4-BE49-F238E27FC236}">
                <a16:creationId xmlns:a16="http://schemas.microsoft.com/office/drawing/2014/main" id="{6D26231B-A8B1-6DEA-B919-322615FAB067}"/>
              </a:ext>
            </a:extLst>
          </p:cNvPr>
          <p:cNvCxnSpPr>
            <a:cxnSpLocks/>
          </p:cNvCxnSpPr>
          <p:nvPr/>
        </p:nvCxnSpPr>
        <p:spPr>
          <a:xfrm>
            <a:off x="8102062" y="3697888"/>
            <a:ext cx="264172" cy="38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5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4CCCF899-FF78-1C40-554D-CA65FB2FA3F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BC310F3-895B-F95E-4106-0E5E31CF2566}"/>
              </a:ext>
            </a:extLst>
          </p:cNvPr>
          <p:cNvSpPr>
            <a:spLocks noGrp="1"/>
          </p:cNvSpPr>
          <p:nvPr>
            <p:ph type="title"/>
          </p:nvPr>
        </p:nvSpPr>
        <p:spPr>
          <a:xfrm>
            <a:off x="590291" y="285158"/>
            <a:ext cx="10515600" cy="5997968"/>
          </a:xfrm>
          <a:pattFill prst="weave">
            <a:fgClr>
              <a:schemeClr val="accent6">
                <a:lumMod val="60000"/>
                <a:lumOff val="40000"/>
              </a:schemeClr>
            </a:fgClr>
            <a:bgClr>
              <a:schemeClr val="bg1"/>
            </a:bgClr>
          </a:pattFill>
        </p:spPr>
        <p:txBody>
          <a:bodyPr>
            <a:normAutofit fontScale="90000"/>
          </a:bodyPr>
          <a:lstStyle/>
          <a:p>
            <a:r>
              <a:rPr lang="lt-LT" dirty="0"/>
              <a:t>           </a:t>
            </a:r>
            <a:br>
              <a:rPr lang="lt-LT" dirty="0"/>
            </a:br>
            <a:r>
              <a:rPr lang="lt-LT" dirty="0"/>
              <a:t>           </a:t>
            </a:r>
            <a:br>
              <a:rPr lang="lt-LT" dirty="0"/>
            </a:br>
            <a:r>
              <a:rPr lang="lt-LT" dirty="0"/>
              <a:t/>
            </a:r>
            <a:br>
              <a:rPr lang="lt-LT" dirty="0"/>
            </a:br>
            <a:r>
              <a:rPr lang="lt-LT" sz="3600" dirty="0"/>
              <a:t/>
            </a:r>
            <a:br>
              <a:rPr lang="lt-LT" sz="3600" dirty="0"/>
            </a:br>
            <a:r>
              <a:rPr lang="lt-LT" sz="3600" dirty="0">
                <a:solidFill>
                  <a:schemeClr val="accent3">
                    <a:lumMod val="75000"/>
                  </a:schemeClr>
                </a:solidFill>
                <a:latin typeface="Arial Rounded MT Bold" panose="020F0704030504030204" pitchFamily="34" charset="0"/>
              </a:rPr>
              <a:t>D a r ž i n ė j e</a:t>
            </a:r>
            <a:r>
              <a:rPr lang="lt-LT" sz="3600" dirty="0">
                <a:solidFill>
                  <a:schemeClr val="accent4">
                    <a:lumMod val="50000"/>
                  </a:schemeClr>
                </a:solidFill>
                <a:latin typeface="Arial Rounded MT Bold" panose="020F0704030504030204" pitchFamily="34" charset="0"/>
              </a:rPr>
              <a:t> </a:t>
            </a:r>
            <a:r>
              <a:rPr lang="lt-LT" sz="2800" dirty="0">
                <a:solidFill>
                  <a:schemeClr val="accent4">
                    <a:lumMod val="50000"/>
                  </a:schemeClr>
                </a:solidFill>
                <a:latin typeface="Arial Rounded MT Bold" panose="020F0704030504030204" pitchFamily="34" charset="0"/>
              </a:rPr>
              <a:t>nuo seno buvo </a:t>
            </a:r>
            <a:br>
              <a:rPr lang="lt-LT" sz="2800" dirty="0">
                <a:solidFill>
                  <a:schemeClr val="accent4">
                    <a:lumMod val="50000"/>
                  </a:schemeClr>
                </a:solidFill>
                <a:latin typeface="Arial Rounded MT Bold" panose="020F0704030504030204" pitchFamily="34" charset="0"/>
              </a:rPr>
            </a:br>
            <a:r>
              <a:rPr lang="lt-LT" sz="2800" dirty="0">
                <a:solidFill>
                  <a:schemeClr val="accent4">
                    <a:lumMod val="50000"/>
                  </a:schemeClr>
                </a:solidFill>
                <a:latin typeface="Arial Rounded MT Bold" panose="020F0704030504030204" pitchFamily="34" charset="0"/>
              </a:rPr>
              <a:t>laikomas šienas, javai,</a:t>
            </a:r>
            <a:br>
              <a:rPr lang="lt-LT" sz="2800" dirty="0">
                <a:solidFill>
                  <a:schemeClr val="accent4">
                    <a:lumMod val="50000"/>
                  </a:schemeClr>
                </a:solidFill>
                <a:latin typeface="Arial Rounded MT Bold" panose="020F0704030504030204" pitchFamily="34" charset="0"/>
              </a:rPr>
            </a:br>
            <a:r>
              <a:rPr lang="lt-LT" sz="2800" dirty="0">
                <a:solidFill>
                  <a:schemeClr val="accent4">
                    <a:lumMod val="50000"/>
                  </a:schemeClr>
                </a:solidFill>
                <a:latin typeface="Arial Rounded MT Bold" panose="020F0704030504030204" pitchFamily="34" charset="0"/>
              </a:rPr>
              <a:t>šiaudai, linai ir visokiausi žemės darbų padargai, </a:t>
            </a:r>
            <a:br>
              <a:rPr lang="lt-LT" sz="2800" dirty="0">
                <a:solidFill>
                  <a:schemeClr val="accent4">
                    <a:lumMod val="50000"/>
                  </a:schemeClr>
                </a:solidFill>
                <a:latin typeface="Arial Rounded MT Bold" panose="020F0704030504030204" pitchFamily="34" charset="0"/>
              </a:rPr>
            </a:br>
            <a:r>
              <a:rPr lang="lt-LT" sz="2800" dirty="0">
                <a:solidFill>
                  <a:schemeClr val="accent4">
                    <a:lumMod val="50000"/>
                  </a:schemeClr>
                </a:solidFill>
                <a:latin typeface="Arial Rounded MT Bold" panose="020F0704030504030204" pitchFamily="34" charset="0"/>
              </a:rPr>
              <a:t>o kiek vėliau – nuo XVIII a. buvo naudojama </a:t>
            </a:r>
            <a:br>
              <a:rPr lang="lt-LT" sz="2800" dirty="0">
                <a:solidFill>
                  <a:schemeClr val="accent4">
                    <a:lumMod val="50000"/>
                  </a:schemeClr>
                </a:solidFill>
                <a:latin typeface="Arial Rounded MT Bold" panose="020F0704030504030204" pitchFamily="34" charset="0"/>
              </a:rPr>
            </a:br>
            <a:r>
              <a:rPr lang="lt-LT" sz="2800" dirty="0">
                <a:solidFill>
                  <a:schemeClr val="accent4">
                    <a:lumMod val="50000"/>
                  </a:schemeClr>
                </a:solidFill>
                <a:latin typeface="Arial Rounded MT Bold" panose="020F0704030504030204" pitchFamily="34" charset="0"/>
              </a:rPr>
              <a:t>ir  pašarams ir pakratams sukrauti.</a:t>
            </a:r>
            <a:br>
              <a:rPr lang="lt-LT" sz="2800" dirty="0">
                <a:solidFill>
                  <a:schemeClr val="accent4">
                    <a:lumMod val="50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endParaRPr lang="en-US" dirty="0">
              <a:solidFill>
                <a:schemeClr val="accent4">
                  <a:lumMod val="75000"/>
                </a:schemeClr>
              </a:solidFill>
              <a:latin typeface="Arial Rounded MT Bold" panose="020F0704030504030204" pitchFamily="34" charset="0"/>
            </a:endParaRPr>
          </a:p>
        </p:txBody>
      </p:sp>
      <p:pic>
        <p:nvPicPr>
          <p:cNvPr id="3080" name="Picture 8" descr="Daržinė - Statyba (ūkiniai pastatai) - Žemės Ūkis">
            <a:extLst>
              <a:ext uri="{FF2B5EF4-FFF2-40B4-BE49-F238E27FC236}">
                <a16:creationId xmlns:a16="http://schemas.microsoft.com/office/drawing/2014/main" id="{ADA7BB97-5EEC-1E5A-8A7B-FD0B210FC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1464867"/>
            <a:ext cx="25050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aržinė | Tema | 15min.lt">
            <a:extLst>
              <a:ext uri="{FF2B5EF4-FFF2-40B4-BE49-F238E27FC236}">
                <a16:creationId xmlns:a16="http://schemas.microsoft.com/office/drawing/2014/main" id="{A9A94B23-ADD2-3C6A-4824-B4C714F59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381" y="464133"/>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ietuvos dvarai ir pilys / Lithuanian manors and castles - Kalno Riešės  dvaro daržinė Aut. Daiva Bitinaitienė #Kalno #Riešė #Dvaras #Avižieniai  #Vilnius #Lietuva #Manor #Lithuania #Litauen | Facebook">
            <a:extLst>
              <a:ext uri="{FF2B5EF4-FFF2-40B4-BE49-F238E27FC236}">
                <a16:creationId xmlns:a16="http://schemas.microsoft.com/office/drawing/2014/main" id="{F6D2D9B8-C954-52C5-987E-13405C6D4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228" y="304055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 name="Paveikslėlis 3">
            <a:extLst>
              <a:ext uri="{FF2B5EF4-FFF2-40B4-BE49-F238E27FC236}">
                <a16:creationId xmlns:a16="http://schemas.microsoft.com/office/drawing/2014/main" id="{4E2CD21E-8EDA-2EB3-E4C0-87945BABC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9645" y="574874"/>
            <a:ext cx="2466975" cy="1847850"/>
          </a:xfrm>
          <a:prstGeom prst="rect">
            <a:avLst/>
          </a:prstGeom>
        </p:spPr>
      </p:pic>
      <p:pic>
        <p:nvPicPr>
          <p:cNvPr id="6" name="Paveikslėlis 5">
            <a:extLst>
              <a:ext uri="{FF2B5EF4-FFF2-40B4-BE49-F238E27FC236}">
                <a16:creationId xmlns:a16="http://schemas.microsoft.com/office/drawing/2014/main" id="{28362A68-A83E-1E53-DF2C-D627E11764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9916" y="4399514"/>
            <a:ext cx="2886075" cy="1581150"/>
          </a:xfrm>
          <a:prstGeom prst="rect">
            <a:avLst/>
          </a:prstGeom>
        </p:spPr>
      </p:pic>
    </p:spTree>
    <p:extLst>
      <p:ext uri="{BB962C8B-B14F-4D97-AF65-F5344CB8AC3E}">
        <p14:creationId xmlns:p14="http://schemas.microsoft.com/office/powerpoint/2010/main" val="211628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laid">
          <a:fgClr>
            <a:srgbClr val="00B050"/>
          </a:fgClr>
          <a:bgClr>
            <a:schemeClr val="accent6">
              <a:lumMod val="75000"/>
            </a:schemeClr>
          </a:bgClr>
        </a:pattFill>
        <a:effectLst/>
      </p:bgPr>
    </p:bg>
    <p:spTree>
      <p:nvGrpSpPr>
        <p:cNvPr id="1" name="">
          <a:extLst>
            <a:ext uri="{FF2B5EF4-FFF2-40B4-BE49-F238E27FC236}">
              <a16:creationId xmlns:a16="http://schemas.microsoft.com/office/drawing/2014/main" id="{7BD3ECE4-90EB-704F-84BE-EB4393FBA347}"/>
            </a:ext>
          </a:extLst>
        </p:cNvPr>
        <p:cNvGrpSpPr/>
        <p:nvPr/>
      </p:nvGrpSpPr>
      <p:grpSpPr>
        <a:xfrm>
          <a:off x="0" y="0"/>
          <a:ext cx="0" cy="0"/>
          <a:chOff x="0" y="0"/>
          <a:chExt cx="0" cy="0"/>
        </a:xfrm>
      </p:grpSpPr>
      <p:sp>
        <p:nvSpPr>
          <p:cNvPr id="4" name="Pavadinimas 3">
            <a:extLst>
              <a:ext uri="{FF2B5EF4-FFF2-40B4-BE49-F238E27FC236}">
                <a16:creationId xmlns:a16="http://schemas.microsoft.com/office/drawing/2014/main" id="{8C9108E8-9EA6-C0FF-8845-032C74C7C12D}"/>
              </a:ext>
            </a:extLst>
          </p:cNvPr>
          <p:cNvSpPr>
            <a:spLocks noGrp="1"/>
          </p:cNvSpPr>
          <p:nvPr>
            <p:ph type="title"/>
          </p:nvPr>
        </p:nvSpPr>
        <p:spPr>
          <a:xfrm>
            <a:off x="838200" y="365125"/>
            <a:ext cx="10515600" cy="6167650"/>
          </a:xfrm>
          <a:pattFill prst="shingle">
            <a:fgClr>
              <a:schemeClr val="accent6">
                <a:lumMod val="60000"/>
                <a:lumOff val="40000"/>
              </a:schemeClr>
            </a:fgClr>
            <a:bgClr>
              <a:schemeClr val="bg1"/>
            </a:bgClr>
          </a:pattFill>
        </p:spPr>
        <p:txBody>
          <a:bodyPr/>
          <a:lstStyle/>
          <a:p>
            <a:r>
              <a:rPr lang="lt-LT" dirty="0">
                <a:solidFill>
                  <a:srgbClr val="0070C0"/>
                </a:solidFill>
                <a:latin typeface="Arial Rounded MT Bold" panose="020F0704030504030204" pitchFamily="34" charset="0"/>
              </a:rPr>
              <a:t>Pirtis</a:t>
            </a:r>
            <a:br>
              <a:rPr lang="lt-LT" dirty="0">
                <a:solidFill>
                  <a:srgbClr val="0070C0"/>
                </a:solidFill>
                <a:latin typeface="Arial Rounded MT Bold" panose="020F0704030504030204" pitchFamily="34" charset="0"/>
              </a:rPr>
            </a:br>
            <a:r>
              <a:rPr lang="lt-LT" sz="3600" dirty="0">
                <a:solidFill>
                  <a:srgbClr val="0070C0"/>
                </a:solidFill>
                <a:latin typeface="Arial Rounded MT Bold" panose="020F0704030504030204" pitchFamily="34" charset="0"/>
              </a:rPr>
              <a:t>skirta </a:t>
            </a:r>
            <a:br>
              <a:rPr lang="lt-LT" sz="3600" dirty="0">
                <a:solidFill>
                  <a:srgbClr val="0070C0"/>
                </a:solidFill>
                <a:latin typeface="Arial Rounded MT Bold" panose="020F0704030504030204" pitchFamily="34" charset="0"/>
              </a:rPr>
            </a:br>
            <a:r>
              <a:rPr lang="lt-LT" sz="3600" dirty="0">
                <a:solidFill>
                  <a:srgbClr val="0070C0"/>
                </a:solidFill>
                <a:latin typeface="Arial Rounded MT Bold" panose="020F0704030504030204" pitchFamily="34" charset="0"/>
              </a:rPr>
              <a:t>maudynėms.</a:t>
            </a:r>
            <a:r>
              <a:rPr lang="lt-LT" sz="3600" dirty="0">
                <a:solidFill>
                  <a:srgbClr val="0070C0"/>
                </a:solidFill>
                <a:latin typeface="Bookman Old Style" panose="02050604050505020204" pitchFamily="18" charset="0"/>
              </a:rPr>
              <a:t/>
            </a:r>
            <a:br>
              <a:rPr lang="lt-LT" sz="3600" dirty="0">
                <a:solidFill>
                  <a:srgbClr val="0070C0"/>
                </a:solidFill>
                <a:latin typeface="Bookman Old Style" panose="02050604050505020204" pitchFamily="18" charset="0"/>
              </a:rPr>
            </a:br>
            <a:r>
              <a:rPr lang="lt-LT" dirty="0">
                <a:solidFill>
                  <a:srgbClr val="0070C0"/>
                </a:solidFill>
                <a:latin typeface="Bookman Old Style" panose="02050604050505020204" pitchFamily="18" charset="0"/>
              </a:rPr>
              <a:t> </a:t>
            </a:r>
            <a:endParaRPr lang="en-US" dirty="0">
              <a:solidFill>
                <a:srgbClr val="0070C0"/>
              </a:solidFill>
              <a:latin typeface="Bookman Old Style" panose="02050604050505020204" pitchFamily="18" charset="0"/>
            </a:endParaRPr>
          </a:p>
        </p:txBody>
      </p:sp>
      <p:pic>
        <p:nvPicPr>
          <p:cNvPr id="3" name="Paveikslėlis 2">
            <a:extLst>
              <a:ext uri="{FF2B5EF4-FFF2-40B4-BE49-F238E27FC236}">
                <a16:creationId xmlns:a16="http://schemas.microsoft.com/office/drawing/2014/main" id="{3A153F03-9E91-1EE2-1E2D-CF37D4D86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84" y="691115"/>
            <a:ext cx="7472916" cy="5475769"/>
          </a:xfrm>
          <a:prstGeom prst="rect">
            <a:avLst/>
          </a:prstGeom>
        </p:spPr>
      </p:pic>
    </p:spTree>
    <p:extLst>
      <p:ext uri="{BB962C8B-B14F-4D97-AF65-F5344CB8AC3E}">
        <p14:creationId xmlns:p14="http://schemas.microsoft.com/office/powerpoint/2010/main" val="7298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laid">
          <a:fgClr>
            <a:srgbClr val="00B050"/>
          </a:fgClr>
          <a:bgClr>
            <a:schemeClr val="accent6">
              <a:lumMod val="75000"/>
            </a:schemeClr>
          </a:bgClr>
        </a:pattFill>
        <a:effectLst/>
      </p:bgPr>
    </p:bg>
    <p:spTree>
      <p:nvGrpSpPr>
        <p:cNvPr id="1" name="">
          <a:extLst>
            <a:ext uri="{FF2B5EF4-FFF2-40B4-BE49-F238E27FC236}">
              <a16:creationId xmlns:a16="http://schemas.microsoft.com/office/drawing/2014/main" id="{05BD2CEE-D73D-E6EB-FF30-4F3CD7D172E0}"/>
            </a:ext>
          </a:extLst>
        </p:cNvPr>
        <p:cNvGrpSpPr/>
        <p:nvPr/>
      </p:nvGrpSpPr>
      <p:grpSpPr>
        <a:xfrm>
          <a:off x="0" y="0"/>
          <a:ext cx="0" cy="0"/>
          <a:chOff x="0" y="0"/>
          <a:chExt cx="0" cy="0"/>
        </a:xfrm>
      </p:grpSpPr>
      <p:sp>
        <p:nvSpPr>
          <p:cNvPr id="4" name="Pavadinimas 3">
            <a:extLst>
              <a:ext uri="{FF2B5EF4-FFF2-40B4-BE49-F238E27FC236}">
                <a16:creationId xmlns:a16="http://schemas.microsoft.com/office/drawing/2014/main" id="{BC341414-D6F9-7B07-1422-C84ABC000F4F}"/>
              </a:ext>
            </a:extLst>
          </p:cNvPr>
          <p:cNvSpPr>
            <a:spLocks noGrp="1"/>
          </p:cNvSpPr>
          <p:nvPr>
            <p:ph type="title"/>
          </p:nvPr>
        </p:nvSpPr>
        <p:spPr>
          <a:xfrm>
            <a:off x="600362" y="462644"/>
            <a:ext cx="10515600" cy="6167650"/>
          </a:xfrm>
          <a:pattFill prst="shingle">
            <a:fgClr>
              <a:schemeClr val="accent6">
                <a:lumMod val="60000"/>
                <a:lumOff val="40000"/>
              </a:schemeClr>
            </a:fgClr>
            <a:bgClr>
              <a:schemeClr val="bg1"/>
            </a:bgClr>
          </a:pattFill>
        </p:spPr>
        <p:txBody>
          <a:bodyPr>
            <a:normAutofit fontScale="90000"/>
          </a:bodyPr>
          <a:lstStyle/>
          <a:p>
            <a:r>
              <a:rPr lang="lt-LT" dirty="0">
                <a:solidFill>
                  <a:srgbClr val="0070C0"/>
                </a:solidFill>
                <a:latin typeface="Bookman Old Style" panose="02050604050505020204" pitchFamily="18" charset="0"/>
              </a:rPr>
              <a:t/>
            </a:r>
            <a:br>
              <a:rPr lang="lt-LT" dirty="0">
                <a:solidFill>
                  <a:srgbClr val="0070C0"/>
                </a:solidFill>
                <a:latin typeface="Bookman Old Style" panose="02050604050505020204" pitchFamily="18" charset="0"/>
              </a:rPr>
            </a:br>
            <a:r>
              <a:rPr lang="lt-LT" dirty="0">
                <a:solidFill>
                  <a:srgbClr val="0070C0"/>
                </a:solidFill>
                <a:latin typeface="Bookman Old Style" panose="02050604050505020204" pitchFamily="18" charset="0"/>
              </a:rPr>
              <a:t>     </a:t>
            </a:r>
            <a:r>
              <a:rPr lang="lt-LT" dirty="0">
                <a:solidFill>
                  <a:srgbClr val="0070C0"/>
                </a:solidFill>
                <a:latin typeface="Arial Rounded MT Bold" panose="020F0704030504030204" pitchFamily="34" charset="0"/>
              </a:rPr>
              <a:t>Jauja</a:t>
            </a:r>
            <a:r>
              <a:rPr lang="lt-LT" dirty="0">
                <a:solidFill>
                  <a:srgbClr val="0070C0"/>
                </a:solidFill>
                <a:latin typeface="Bookman Old Style" panose="02050604050505020204" pitchFamily="18" charset="0"/>
              </a:rPr>
              <a:t/>
            </a:r>
            <a:br>
              <a:rPr lang="lt-LT" dirty="0">
                <a:solidFill>
                  <a:srgbClr val="0070C0"/>
                </a:solidFill>
                <a:latin typeface="Bookman Old Style" panose="02050604050505020204" pitchFamily="18" charset="0"/>
              </a:rPr>
            </a:br>
            <a:r>
              <a:rPr lang="lt-LT" dirty="0">
                <a:solidFill>
                  <a:srgbClr val="0070C0"/>
                </a:solidFill>
                <a:latin typeface="Bookman Old Style" panose="02050604050505020204" pitchFamily="18" charset="0"/>
              </a:rPr>
              <a:t/>
            </a:r>
            <a:br>
              <a:rPr lang="lt-LT" dirty="0">
                <a:solidFill>
                  <a:srgbClr val="0070C0"/>
                </a:solidFill>
                <a:latin typeface="Bookman Old Style" panose="02050604050505020204" pitchFamily="18" charset="0"/>
              </a:rPr>
            </a:br>
            <a:r>
              <a:rPr lang="lt-LT" dirty="0">
                <a:solidFill>
                  <a:srgbClr val="0070C0"/>
                </a:solidFill>
                <a:latin typeface="Bookman Old Style" panose="02050604050505020204" pitchFamily="18" charset="0"/>
              </a:rPr>
              <a:t/>
            </a:r>
            <a:br>
              <a:rPr lang="lt-LT" dirty="0">
                <a:solidFill>
                  <a:srgbClr val="0070C0"/>
                </a:solidFill>
                <a:latin typeface="Bookman Old Style" panose="02050604050505020204" pitchFamily="18" charset="0"/>
              </a:rPr>
            </a:br>
            <a:r>
              <a:rPr lang="lt-LT" dirty="0">
                <a:solidFill>
                  <a:srgbClr val="0070C0"/>
                </a:solidFill>
                <a:latin typeface="Bookman Old Style" panose="02050604050505020204" pitchFamily="18" charset="0"/>
              </a:rPr>
              <a:t/>
            </a:r>
            <a:br>
              <a:rPr lang="lt-LT" dirty="0">
                <a:solidFill>
                  <a:srgbClr val="0070C0"/>
                </a:solidFill>
                <a:latin typeface="Bookman Old Style" panose="02050604050505020204" pitchFamily="18" charset="0"/>
              </a:rPr>
            </a:br>
            <a:r>
              <a:rPr lang="lt-LT" dirty="0">
                <a:solidFill>
                  <a:srgbClr val="0070C0"/>
                </a:solidFill>
                <a:latin typeface="Bookman Old Style" panose="02050604050505020204" pitchFamily="18" charset="0"/>
              </a:rPr>
              <a:t/>
            </a:r>
            <a:br>
              <a:rPr lang="lt-LT" dirty="0">
                <a:solidFill>
                  <a:srgbClr val="0070C0"/>
                </a:solidFill>
                <a:latin typeface="Bookman Old Style" panose="02050604050505020204" pitchFamily="18" charset="0"/>
              </a:rPr>
            </a:br>
            <a:r>
              <a:rPr lang="lt-LT" dirty="0">
                <a:solidFill>
                  <a:srgbClr val="0070C0"/>
                </a:solidFill>
                <a:latin typeface="Bookman Old Style" panose="02050604050505020204" pitchFamily="18" charset="0"/>
              </a:rPr>
              <a:t/>
            </a:r>
            <a:br>
              <a:rPr lang="lt-LT" dirty="0">
                <a:solidFill>
                  <a:srgbClr val="0070C0"/>
                </a:solidFill>
                <a:latin typeface="Bookman Old Style" panose="02050604050505020204" pitchFamily="18" charset="0"/>
              </a:rPr>
            </a:br>
            <a:r>
              <a:rPr lang="lt-LT" sz="2800" dirty="0" err="1">
                <a:solidFill>
                  <a:srgbClr val="0070C0"/>
                </a:solidFill>
                <a:latin typeface="Bookman Old Style" panose="02050604050505020204" pitchFamily="18" charset="0"/>
              </a:rPr>
              <a:t>Jauja</a:t>
            </a:r>
            <a:r>
              <a:rPr lang="lt-LT" sz="2800" dirty="0">
                <a:solidFill>
                  <a:srgbClr val="0070C0"/>
                </a:solidFill>
                <a:latin typeface="Bookman Old Style" panose="02050604050505020204" pitchFamily="18" charset="0"/>
              </a:rPr>
              <a:t> –</a:t>
            </a:r>
            <a:r>
              <a:rPr lang="lt-LT" sz="2800" b="1" i="0" dirty="0" err="1">
                <a:solidFill>
                  <a:srgbClr val="A44E4C"/>
                </a:solidFill>
                <a:effectLst/>
                <a:latin typeface="Palemonas"/>
              </a:rPr>
              <a:t>jáuja</a:t>
            </a:r>
            <a:r>
              <a:rPr lang="lt-LT" sz="2800" dirty="0">
                <a:solidFill>
                  <a:srgbClr val="A44E4C"/>
                </a:solidFill>
                <a:latin typeface="Palemonas"/>
              </a:rPr>
              <a:t>-</a:t>
            </a:r>
            <a:r>
              <a:rPr lang="lt-LT" sz="2800" b="0" i="0" dirty="0">
                <a:effectLst/>
                <a:latin typeface="Palemonas"/>
              </a:rPr>
              <a:t> </a:t>
            </a:r>
            <a:r>
              <a:rPr lang="lt-LT" sz="2800" b="1" i="0" dirty="0" err="1">
                <a:solidFill>
                  <a:srgbClr val="A44E4C"/>
                </a:solidFill>
                <a:effectLst/>
                <a:latin typeface="Palemonas"/>
              </a:rPr>
              <a:t>dúoba</a:t>
            </a:r>
            <a:r>
              <a:rPr lang="lt-LT" sz="2800" b="1" i="0" dirty="0">
                <a:solidFill>
                  <a:srgbClr val="A44E4C"/>
                </a:solidFill>
                <a:effectLst/>
                <a:latin typeface="Palemonas"/>
              </a:rPr>
              <a:t> -</a:t>
            </a:r>
            <a:r>
              <a:rPr lang="lt-LT" sz="2800" b="0" i="0" dirty="0">
                <a:effectLst/>
                <a:latin typeface="Palemonas"/>
              </a:rPr>
              <a:t> </a:t>
            </a:r>
            <a:r>
              <a:rPr lang="lt-LT" sz="2800" b="1" i="0" dirty="0" err="1">
                <a:solidFill>
                  <a:srgbClr val="A44E4C"/>
                </a:solidFill>
                <a:effectLst/>
                <a:latin typeface="Palemonas"/>
              </a:rPr>
              <a:t>rejà</a:t>
            </a:r>
            <a:r>
              <a:rPr lang="lt-LT" sz="2800" b="1" i="0" dirty="0">
                <a:solidFill>
                  <a:srgbClr val="A44E4C"/>
                </a:solidFill>
                <a:effectLst/>
                <a:latin typeface="Palemonas"/>
              </a:rPr>
              <a:t>. </a:t>
            </a:r>
            <a:r>
              <a:rPr lang="lt-LT" sz="2800" b="1" i="0" dirty="0">
                <a:solidFill>
                  <a:schemeClr val="bg2">
                    <a:lumMod val="50000"/>
                  </a:schemeClr>
                </a:solidFill>
                <a:effectLst/>
                <a:latin typeface="Palemonas"/>
              </a:rPr>
              <a:t>Tai pastatas arba paskirta kluono dalis – javams džiovinti. Jis būdavo pastatytas toliausiai nuo namų. Kaip manote kodėl?</a:t>
            </a:r>
            <a:r>
              <a:rPr lang="lt-LT" sz="2800" b="1" i="0" dirty="0">
                <a:solidFill>
                  <a:schemeClr val="bg2">
                    <a:lumMod val="50000"/>
                  </a:schemeClr>
                </a:solidFill>
                <a:effectLst/>
                <a:latin typeface="Palemonas"/>
                <a:sym typeface="Wingdings" panose="05000000000000000000" pitchFamily="2" charset="2"/>
              </a:rPr>
              <a:t></a:t>
            </a:r>
            <a:r>
              <a:rPr lang="lt-LT" sz="2800" b="1" i="0" dirty="0">
                <a:solidFill>
                  <a:schemeClr val="bg2">
                    <a:lumMod val="50000"/>
                  </a:schemeClr>
                </a:solidFill>
                <a:effectLst/>
                <a:latin typeface="Palemonas"/>
              </a:rPr>
              <a:t/>
            </a:r>
            <a:br>
              <a:rPr lang="lt-LT" sz="2800" b="1" i="0" dirty="0">
                <a:solidFill>
                  <a:schemeClr val="bg2">
                    <a:lumMod val="50000"/>
                  </a:schemeClr>
                </a:solidFill>
                <a:effectLst/>
                <a:latin typeface="Palemonas"/>
              </a:rPr>
            </a:br>
            <a:r>
              <a:rPr lang="lt-LT" sz="2800" dirty="0">
                <a:solidFill>
                  <a:schemeClr val="bg2">
                    <a:lumMod val="50000"/>
                  </a:schemeClr>
                </a:solidFill>
                <a:latin typeface="Palemonas"/>
              </a:rPr>
              <a:t/>
            </a:r>
            <a:br>
              <a:rPr lang="lt-LT" sz="2800" dirty="0">
                <a:solidFill>
                  <a:schemeClr val="bg2">
                    <a:lumMod val="50000"/>
                  </a:schemeClr>
                </a:solidFill>
                <a:latin typeface="Palemonas"/>
              </a:rPr>
            </a:br>
            <a:endParaRPr lang="en-US" sz="2800" dirty="0">
              <a:solidFill>
                <a:schemeClr val="bg2">
                  <a:lumMod val="50000"/>
                </a:schemeClr>
              </a:solidFill>
              <a:latin typeface="Bookman Old Style" panose="02050604050505020204" pitchFamily="18" charset="0"/>
            </a:endParaRPr>
          </a:p>
        </p:txBody>
      </p:sp>
      <p:pic>
        <p:nvPicPr>
          <p:cNvPr id="1032" name="Picture 8" descr="Jauja Archives -">
            <a:extLst>
              <a:ext uri="{FF2B5EF4-FFF2-40B4-BE49-F238E27FC236}">
                <a16:creationId xmlns:a16="http://schemas.microsoft.com/office/drawing/2014/main" id="{FF9AD5DF-FA3F-90E8-57B1-968763A2D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038" y="1173474"/>
            <a:ext cx="4159923" cy="271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2">
            <a:extLst>
              <a:ext uri="{FF2B5EF4-FFF2-40B4-BE49-F238E27FC236}">
                <a16:creationId xmlns:a16="http://schemas.microsoft.com/office/drawing/2014/main" id="{4BB02248-ED86-6FA6-6BDC-AD1987FB9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37" y="2530934"/>
            <a:ext cx="2619375" cy="1743075"/>
          </a:xfrm>
          <a:prstGeom prst="rect">
            <a:avLst/>
          </a:prstGeom>
        </p:spPr>
      </p:pic>
      <p:pic>
        <p:nvPicPr>
          <p:cNvPr id="6" name="Paveikslėlis 5">
            <a:extLst>
              <a:ext uri="{FF2B5EF4-FFF2-40B4-BE49-F238E27FC236}">
                <a16:creationId xmlns:a16="http://schemas.microsoft.com/office/drawing/2014/main" id="{7D021F23-8C25-D2E3-EF2D-F1CDDA822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327" y="1173474"/>
            <a:ext cx="2628900" cy="1733550"/>
          </a:xfrm>
          <a:prstGeom prst="rect">
            <a:avLst/>
          </a:prstGeom>
        </p:spPr>
      </p:pic>
    </p:spTree>
    <p:extLst>
      <p:ext uri="{BB962C8B-B14F-4D97-AF65-F5344CB8AC3E}">
        <p14:creationId xmlns:p14="http://schemas.microsoft.com/office/powerpoint/2010/main" val="229448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laid">
          <a:fgClr>
            <a:srgbClr val="00B050"/>
          </a:fgClr>
          <a:bgClr>
            <a:schemeClr val="accent6">
              <a:lumMod val="75000"/>
            </a:schemeClr>
          </a:bgClr>
        </a:pattFill>
        <a:effectLst/>
      </p:bgPr>
    </p:bg>
    <p:spTree>
      <p:nvGrpSpPr>
        <p:cNvPr id="1" name="">
          <a:extLst>
            <a:ext uri="{FF2B5EF4-FFF2-40B4-BE49-F238E27FC236}">
              <a16:creationId xmlns:a16="http://schemas.microsoft.com/office/drawing/2014/main" id="{29E4677D-F7D1-1BE1-AEB4-66844A7FE0E4}"/>
            </a:ext>
          </a:extLst>
        </p:cNvPr>
        <p:cNvGrpSpPr/>
        <p:nvPr/>
      </p:nvGrpSpPr>
      <p:grpSpPr>
        <a:xfrm>
          <a:off x="0" y="0"/>
          <a:ext cx="0" cy="0"/>
          <a:chOff x="0" y="0"/>
          <a:chExt cx="0" cy="0"/>
        </a:xfrm>
      </p:grpSpPr>
      <p:sp>
        <p:nvSpPr>
          <p:cNvPr id="4" name="Pavadinimas 3">
            <a:extLst>
              <a:ext uri="{FF2B5EF4-FFF2-40B4-BE49-F238E27FC236}">
                <a16:creationId xmlns:a16="http://schemas.microsoft.com/office/drawing/2014/main" id="{8F7FA848-8FEE-2F89-1BDC-8EB876D88902}"/>
              </a:ext>
            </a:extLst>
          </p:cNvPr>
          <p:cNvSpPr>
            <a:spLocks noGrp="1"/>
          </p:cNvSpPr>
          <p:nvPr>
            <p:ph type="title"/>
          </p:nvPr>
        </p:nvSpPr>
        <p:spPr>
          <a:xfrm>
            <a:off x="620486" y="247877"/>
            <a:ext cx="3766457" cy="6362246"/>
          </a:xfrm>
          <a:pattFill prst="shingle">
            <a:fgClr>
              <a:schemeClr val="accent6">
                <a:lumMod val="60000"/>
                <a:lumOff val="40000"/>
              </a:schemeClr>
            </a:fgClr>
            <a:bgClr>
              <a:schemeClr val="bg1"/>
            </a:bgClr>
          </a:pattFill>
        </p:spPr>
        <p:txBody>
          <a:bodyPr>
            <a:normAutofit/>
          </a:bodyPr>
          <a:lstStyle/>
          <a:p>
            <a:r>
              <a:rPr lang="lt-LT" sz="4000" dirty="0">
                <a:solidFill>
                  <a:srgbClr val="0070C0"/>
                </a:solidFill>
                <a:latin typeface="Arial Rounded MT Bold" panose="020F0704030504030204" pitchFamily="34" charset="0"/>
              </a:rPr>
              <a:t>Žardinės</a:t>
            </a:r>
            <a:r>
              <a:rPr lang="lt-LT" sz="3200" dirty="0">
                <a:solidFill>
                  <a:srgbClr val="0070C0"/>
                </a:solidFill>
                <a:latin typeface="Arial Rounded MT Bold" panose="020F0704030504030204" pitchFamily="34" charset="0"/>
              </a:rPr>
              <a:t> </a:t>
            </a:r>
            <a:r>
              <a:rPr lang="lt-LT" sz="3200" b="0" dirty="0">
                <a:solidFill>
                  <a:srgbClr val="3E4248"/>
                </a:solidFill>
                <a:effectLst/>
                <a:latin typeface="Arial Rounded MT Bold" panose="020F0704030504030204" pitchFamily="34" charset="0"/>
              </a:rPr>
              <a:t>daugiausia buvo statomos vakarų Žemaitijoje. Žardinę sudaro du lygiagrečiai sustatyti žardai. Žardines suremdavo iš dviejų žardų ten, kur iš visų pusių pūsdavo vėjai.</a:t>
            </a:r>
            <a:endParaRPr lang="en-US" sz="3200" dirty="0">
              <a:solidFill>
                <a:srgbClr val="0070C0"/>
              </a:solidFill>
              <a:latin typeface="Arial Rounded MT Bold" panose="020F0704030504030204" pitchFamily="34" charset="0"/>
            </a:endParaRPr>
          </a:p>
        </p:txBody>
      </p:sp>
      <p:sp>
        <p:nvSpPr>
          <p:cNvPr id="2" name="AutoShape 2" descr="&lt;p style=&quot;text-align: justify;&quot;&gt;Žardinė (kopija), Auksūdžio k., Darbėnų sen., Kretingos r. Statyta XX a. pradžioje, LLBM pastatyta 1972 m. Ilgis – 14,7 m, plotis – 6,3 m. Tipiška atvira pastogė šienui ir pašarams džiovinti bei laikyti. Karkasinės konstrukcijos pastatas, be pamatų. Dėl pastato stabilumo atraminiai stulpai sustatyti įkypai. Ant jų pritvirtintos kartys. Ant sijų suklotos lentų lubos. Stogas gegninės konstrukcijos, pusvalminis, su čiukurais, dengtas nendrėmis. Trapecijos formos skliautai apkalti vertikaliomis lentomis, palikta anga šienui sukrauti. Pastogėje buvo laikomi ūkio padargai ar javų prikrautas vežimas. Žardinė – ir gražus, ir funkcionalus sodybos pastatas.&lt;/p&gt;&#10;&lt;p style=&quot;text-align: justify;&quot;&gt;&lt;em&gt;Rasa Bertašiūtė&lt;/em&gt;&lt;/p&gt;&#10;&lt;p style=&quot;text-align: justify;&quot;&gt;Literatūra:&lt;/p&gt;&#10;&lt;p style=&quot;text-align: justify;&quot;&gt;1. Žemaitija. Red. I. Levickaitė ir kt. Kaunas, 2010.&lt;/p&gt;&#10;&lt;p style=&quot;text-align: justify;&quot;&gt;2. Bertašiūtė, R. &lt;em&gt;Lietuvio sodyba&lt;/em&gt;. Vilnius, 2007.&lt;/p&gt;">
            <a:extLst>
              <a:ext uri="{FF2B5EF4-FFF2-40B4-BE49-F238E27FC236}">
                <a16:creationId xmlns:a16="http://schemas.microsoft.com/office/drawing/2014/main" id="{9B00D545-F75A-8C43-BCA1-B83D6919C3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a:extLst>
              <a:ext uri="{FF2B5EF4-FFF2-40B4-BE49-F238E27FC236}">
                <a16:creationId xmlns:a16="http://schemas.microsoft.com/office/drawing/2014/main" id="{941A84A4-7904-7F2B-A414-3087A83BE68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Lietuvos etnografiniai regionai – ar pažįstate juos visus? - Delfi kelionės">
            <a:extLst>
              <a:ext uri="{FF2B5EF4-FFF2-40B4-BE49-F238E27FC236}">
                <a16:creationId xmlns:a16="http://schemas.microsoft.com/office/drawing/2014/main" id="{EBCD6BC2-A6F6-D2E4-0991-53DD6DB91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848" y="1631730"/>
            <a:ext cx="5055477" cy="389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5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laid">
          <a:fgClr>
            <a:srgbClr val="00B050"/>
          </a:fgClr>
          <a:bgClr>
            <a:schemeClr val="accent6">
              <a:lumMod val="75000"/>
            </a:schemeClr>
          </a:bgClr>
        </a:pattFill>
        <a:effectLst/>
      </p:bgPr>
    </p:bg>
    <p:spTree>
      <p:nvGrpSpPr>
        <p:cNvPr id="1" name="">
          <a:extLst>
            <a:ext uri="{FF2B5EF4-FFF2-40B4-BE49-F238E27FC236}">
              <a16:creationId xmlns:a16="http://schemas.microsoft.com/office/drawing/2014/main" id="{AB672BFD-66A7-0A04-6CBB-540B15ADA6AB}"/>
            </a:ext>
          </a:extLst>
        </p:cNvPr>
        <p:cNvGrpSpPr/>
        <p:nvPr/>
      </p:nvGrpSpPr>
      <p:grpSpPr>
        <a:xfrm>
          <a:off x="0" y="0"/>
          <a:ext cx="0" cy="0"/>
          <a:chOff x="0" y="0"/>
          <a:chExt cx="0" cy="0"/>
        </a:xfrm>
      </p:grpSpPr>
      <p:sp>
        <p:nvSpPr>
          <p:cNvPr id="2" name="AutoShape 2" descr="&lt;p style=&quot;text-align: justify;&quot;&gt;Žardinė (kopija), Auksūdžio k., Darbėnų sen., Kretingos r. Statyta XX a. pradžioje, LLBM pastatyta 1972 m. Ilgis – 14,7 m, plotis – 6,3 m. Tipiška atvira pastogė šienui ir pašarams džiovinti bei laikyti. Karkasinės konstrukcijos pastatas, be pamatų. Dėl pastato stabilumo atraminiai stulpai sustatyti įkypai. Ant jų pritvirtintos kartys. Ant sijų suklotos lentų lubos. Stogas gegninės konstrukcijos, pusvalminis, su čiukurais, dengtas nendrėmis. Trapecijos formos skliautai apkalti vertikaliomis lentomis, palikta anga šienui sukrauti. Pastogėje buvo laikomi ūkio padargai ar javų prikrautas vežimas. Žardinė – ir gražus, ir funkcionalus sodybos pastatas.&lt;/p&gt;&#10;&lt;p style=&quot;text-align: justify;&quot;&gt;&lt;em&gt;Rasa Bertašiūtė&lt;/em&gt;&lt;/p&gt;&#10;&lt;p style=&quot;text-align: justify;&quot;&gt;Literatūra:&lt;/p&gt;&#10;&lt;p style=&quot;text-align: justify;&quot;&gt;1. Žemaitija. Red. I. Levickaitė ir kt. Kaunas, 2010.&lt;/p&gt;&#10;&lt;p style=&quot;text-align: justify;&quot;&gt;2. Bertašiūtė, R. &lt;em&gt;Lietuvio sodyba&lt;/em&gt;. Vilnius, 2007.&lt;/p&gt;">
            <a:extLst>
              <a:ext uri="{FF2B5EF4-FFF2-40B4-BE49-F238E27FC236}">
                <a16:creationId xmlns:a16="http://schemas.microsoft.com/office/drawing/2014/main" id="{37758CFF-FB95-82D4-B40A-71039A3DC1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a:extLst>
              <a:ext uri="{FF2B5EF4-FFF2-40B4-BE49-F238E27FC236}">
                <a16:creationId xmlns:a16="http://schemas.microsoft.com/office/drawing/2014/main" id="{98F8B366-6B85-0678-2D02-45BF3A6DD51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Pavadinimas 5">
            <a:extLst>
              <a:ext uri="{FF2B5EF4-FFF2-40B4-BE49-F238E27FC236}">
                <a16:creationId xmlns:a16="http://schemas.microsoft.com/office/drawing/2014/main" id="{4756A0D4-2FF3-510B-DBBF-A8BEEEDE96DE}"/>
              </a:ext>
            </a:extLst>
          </p:cNvPr>
          <p:cNvSpPr>
            <a:spLocks noGrp="1"/>
          </p:cNvSpPr>
          <p:nvPr>
            <p:ph type="title"/>
          </p:nvPr>
        </p:nvSpPr>
        <p:spPr>
          <a:xfrm>
            <a:off x="685800" y="274711"/>
            <a:ext cx="10515600" cy="6003777"/>
          </a:xfrm>
          <a:pattFill prst="pct40">
            <a:fgClr>
              <a:schemeClr val="accent6">
                <a:lumMod val="60000"/>
                <a:lumOff val="40000"/>
              </a:schemeClr>
            </a:fgClr>
            <a:bgClr>
              <a:schemeClr val="bg1"/>
            </a:bgClr>
          </a:pattFill>
        </p:spPr>
        <p:txBody>
          <a:bodyPr/>
          <a:lstStyle/>
          <a:p>
            <a:r>
              <a:rPr lang="lt-LT" dirty="0"/>
              <a:t>                 </a:t>
            </a:r>
            <a:r>
              <a:rPr lang="lt-LT" dirty="0">
                <a:solidFill>
                  <a:schemeClr val="accent5">
                    <a:lumMod val="50000"/>
                  </a:schemeClr>
                </a:solidFill>
                <a:latin typeface="Arial Rounded MT Bold" panose="020F0704030504030204" pitchFamily="34" charset="0"/>
              </a:rPr>
              <a:t>Dėkoju, kad domėjotės!</a:t>
            </a:r>
            <a:br>
              <a:rPr lang="lt-LT" dirty="0">
                <a:solidFill>
                  <a:schemeClr val="accent5">
                    <a:lumMod val="50000"/>
                  </a:schemeClr>
                </a:solidFill>
                <a:latin typeface="Arial Rounded MT Bold" panose="020F0704030504030204" pitchFamily="34" charset="0"/>
              </a:rPr>
            </a:br>
            <a:r>
              <a:rPr lang="lt-LT" dirty="0">
                <a:solidFill>
                  <a:schemeClr val="accent5">
                    <a:lumMod val="50000"/>
                  </a:schemeClr>
                </a:solidFill>
                <a:latin typeface="Arial Rounded MT Bold" panose="020F0704030504030204" pitchFamily="34" charset="0"/>
              </a:rPr>
              <a:t>                                   </a:t>
            </a:r>
            <a:r>
              <a:rPr lang="lt-LT" dirty="0">
                <a:solidFill>
                  <a:schemeClr val="accent5">
                    <a:lumMod val="50000"/>
                  </a:schemeClr>
                </a:solidFill>
                <a:latin typeface="Arial Rounded MT Bold" panose="020F0704030504030204" pitchFamily="34" charset="0"/>
                <a:sym typeface="Wingdings" panose="05000000000000000000" pitchFamily="2" charset="2"/>
              </a:rPr>
              <a:t></a:t>
            </a:r>
            <a:endParaRPr lang="en-US" dirty="0">
              <a:solidFill>
                <a:schemeClr val="accent5">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76829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75">
          <a:fgClr>
            <a:schemeClr val="accent6">
              <a:lumMod val="60000"/>
              <a:lumOff val="40000"/>
            </a:schemeClr>
          </a:fgClr>
          <a:bgClr>
            <a:schemeClr val="bg1"/>
          </a:bgClr>
        </a:pattFill>
        <a:effectLst/>
      </p:bgPr>
    </p:bg>
    <p:spTree>
      <p:nvGrpSpPr>
        <p:cNvPr id="1" name="">
          <a:extLst>
            <a:ext uri="{FF2B5EF4-FFF2-40B4-BE49-F238E27FC236}">
              <a16:creationId xmlns:a16="http://schemas.microsoft.com/office/drawing/2014/main" id="{A4A6A18D-3409-8FDA-56BE-D95DB34AB555}"/>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609E9BB-43C6-B06F-2DBE-ADEA900D40D5}"/>
              </a:ext>
            </a:extLst>
          </p:cNvPr>
          <p:cNvSpPr>
            <a:spLocks noGrp="1"/>
          </p:cNvSpPr>
          <p:nvPr>
            <p:ph type="title"/>
          </p:nvPr>
        </p:nvSpPr>
        <p:spPr>
          <a:xfrm>
            <a:off x="697585" y="311085"/>
            <a:ext cx="10124386" cy="6061435"/>
          </a:xfrm>
          <a:pattFill prst="pct5">
            <a:fgClr>
              <a:schemeClr val="accent6">
                <a:lumMod val="60000"/>
                <a:lumOff val="40000"/>
              </a:schemeClr>
            </a:fgClr>
            <a:bgClr>
              <a:schemeClr val="bg1"/>
            </a:bgClr>
          </a:pattFill>
        </p:spPr>
        <p:txBody>
          <a:bodyPr>
            <a:normAutofit/>
          </a:bodyPr>
          <a:lstStyle/>
          <a:p>
            <a:r>
              <a:rPr lang="lt-LT" sz="1600" dirty="0">
                <a:solidFill>
                  <a:schemeClr val="accent6">
                    <a:lumMod val="75000"/>
                  </a:schemeClr>
                </a:solidFill>
                <a:latin typeface="Berlin Sans FB" panose="020E0602020502020306" pitchFamily="34" charset="0"/>
              </a:rPr>
              <a:t>      Kuriant skaidres, naudota medžiaga iš: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a:t>
            </a:r>
            <a:r>
              <a:rPr lang="en-US" sz="1600" dirty="0">
                <a:solidFill>
                  <a:schemeClr val="accent6">
                    <a:lumMod val="75000"/>
                  </a:schemeClr>
                </a:solidFill>
                <a:latin typeface="Berlin Sans FB" panose="020E0602020502020306" pitchFamily="34" charset="0"/>
                <a:hlinkClick r:id="rId2"/>
              </a:rPr>
              <a:t>https://ars.mkp.emokykla.lt/liet_tautodaile/gyven_pastatai.htm</a:t>
            </a:r>
            <a:r>
              <a:rPr lang="lt-LT" sz="1600" dirty="0">
                <a:solidFill>
                  <a:schemeClr val="accent6">
                    <a:lumMod val="75000"/>
                  </a:schemeClr>
                </a:solidFill>
                <a:latin typeface="Berlin Sans FB" panose="020E0602020502020306" pitchFamily="34" charset="0"/>
              </a:rPr>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Naudotos fotografijos iš internetinės prieigos:</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Iš Etninės globos tarybos puslapio skilties „Etnografiniai regionai“.</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https://www.ekgt.lt/</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Skaidres parengė Rima </a:t>
            </a:r>
            <a:r>
              <a:rPr lang="lt-LT" sz="1600" dirty="0" err="1">
                <a:solidFill>
                  <a:schemeClr val="accent6">
                    <a:lumMod val="75000"/>
                  </a:schemeClr>
                </a:solidFill>
                <a:latin typeface="Berlin Sans FB" panose="020E0602020502020306" pitchFamily="34" charset="0"/>
              </a:rPr>
              <a:t>Visackienė</a:t>
            </a:r>
            <a:r>
              <a:rPr lang="lt-LT" sz="1600" dirty="0">
                <a:solidFill>
                  <a:schemeClr val="accent6">
                    <a:lumMod val="75000"/>
                  </a:schemeClr>
                </a:solidFill>
                <a:latin typeface="Berlin Sans FB" panose="020E0602020502020306" pitchFamily="34" charset="0"/>
              </a:rPr>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a:r>
            <a:br>
              <a:rPr lang="lt-LT" sz="1600" dirty="0">
                <a:solidFill>
                  <a:schemeClr val="accent6">
                    <a:lumMod val="75000"/>
                  </a:schemeClr>
                </a:solidFill>
                <a:latin typeface="Berlin Sans FB" panose="020E0602020502020306" pitchFamily="34" charset="0"/>
              </a:rPr>
            </a:br>
            <a:r>
              <a:rPr lang="lt-LT" sz="1600" dirty="0">
                <a:solidFill>
                  <a:schemeClr val="accent6">
                    <a:lumMod val="75000"/>
                  </a:schemeClr>
                </a:solidFill>
                <a:latin typeface="Berlin Sans FB" panose="020E0602020502020306" pitchFamily="34" charset="0"/>
              </a:rPr>
              <a:t/>
            </a:r>
            <a:br>
              <a:rPr lang="lt-LT" sz="1600" dirty="0">
                <a:solidFill>
                  <a:schemeClr val="accent6">
                    <a:lumMod val="75000"/>
                  </a:schemeClr>
                </a:solidFill>
                <a:latin typeface="Berlin Sans FB" panose="020E0602020502020306" pitchFamily="34" charset="0"/>
              </a:rPr>
            </a:br>
            <a:endParaRPr lang="en-US" sz="1600" dirty="0">
              <a:solidFill>
                <a:schemeClr val="accent6">
                  <a:lumMod val="75000"/>
                </a:schemeClr>
              </a:solidFill>
              <a:latin typeface="Berlin Sans FB" panose="020E0602020502020306" pitchFamily="34" charset="0"/>
            </a:endParaRPr>
          </a:p>
        </p:txBody>
      </p:sp>
    </p:spTree>
    <p:extLst>
      <p:ext uri="{BB962C8B-B14F-4D97-AF65-F5344CB8AC3E}">
        <p14:creationId xmlns:p14="http://schemas.microsoft.com/office/powerpoint/2010/main" val="221194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75">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23915A7C-7505-BBB9-3429-922819328D6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0E6CDC7-846D-B0C9-197C-9733E84D7D2D}"/>
              </a:ext>
            </a:extLst>
          </p:cNvPr>
          <p:cNvSpPr>
            <a:spLocks noGrp="1"/>
          </p:cNvSpPr>
          <p:nvPr>
            <p:ph type="title"/>
          </p:nvPr>
        </p:nvSpPr>
        <p:spPr>
          <a:xfrm>
            <a:off x="6684579" y="74680"/>
            <a:ext cx="4614041" cy="6561493"/>
          </a:xfrm>
          <a:pattFill prst="pct5">
            <a:fgClr>
              <a:schemeClr val="accent6">
                <a:lumMod val="60000"/>
                <a:lumOff val="40000"/>
              </a:schemeClr>
            </a:fgClr>
            <a:bgClr>
              <a:schemeClr val="bg1"/>
            </a:bgClr>
          </a:pattFill>
        </p:spPr>
        <p:txBody>
          <a:bodyPr>
            <a:noAutofit/>
          </a:bodyPr>
          <a:lstStyle/>
          <a:p>
            <a:pPr algn="l"/>
            <a:r>
              <a:rPr lang="lt-LT" sz="2000" b="0" i="0" dirty="0">
                <a:solidFill>
                  <a:srgbClr val="432D13"/>
                </a:solidFill>
                <a:effectLst/>
                <a:highlight>
                  <a:srgbClr val="C0C0C0"/>
                </a:highlight>
                <a:latin typeface="Georgia" panose="02040502050405020303" pitchFamily="18" charset="0"/>
              </a:rPr>
              <a:t>Rinkinys:   </a:t>
            </a:r>
            <a:r>
              <a:rPr lang="lt-LT" sz="1600" b="0" i="0" dirty="0">
                <a:solidFill>
                  <a:srgbClr val="432D13"/>
                </a:solidFill>
                <a:effectLst/>
                <a:highlight>
                  <a:srgbClr val="C0C0C0"/>
                </a:highlight>
                <a:latin typeface="Georgia" panose="02040502050405020303" pitchFamily="18" charset="0"/>
              </a:rPr>
              <a:t>                                                                                                </a:t>
            </a:r>
            <a:r>
              <a:rPr lang="lt-LT" sz="1600" dirty="0">
                <a:highlight>
                  <a:srgbClr val="C0C0C0"/>
                </a:highlight>
              </a:rPr>
              <a:t/>
            </a:r>
            <a:br>
              <a:rPr lang="lt-LT" sz="1600" dirty="0">
                <a:highlight>
                  <a:srgbClr val="C0C0C0"/>
                </a:highlight>
              </a:rPr>
            </a:br>
            <a:r>
              <a:rPr lang="lt-LT" sz="1600" dirty="0"/>
              <a:t/>
            </a:r>
            <a:br>
              <a:rPr lang="lt-LT" sz="1600" dirty="0"/>
            </a:br>
            <a:r>
              <a:rPr lang="lt-LT" sz="1600" b="0" i="0" dirty="0" err="1">
                <a:solidFill>
                  <a:srgbClr val="432D13"/>
                </a:solidFill>
                <a:effectLst/>
                <a:latin typeface="Georgia" panose="02040502050405020303" pitchFamily="18" charset="0"/>
              </a:rPr>
              <a:t>Žirnikėli</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titity</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r>
              <a:rPr lang="lt-LT" sz="1600" b="0" i="0" dirty="0">
                <a:solidFill>
                  <a:srgbClr val="432D13"/>
                </a:solidFill>
                <a:effectLst/>
                <a:latin typeface="Georgia" panose="02040502050405020303" pitchFamily="18" charset="0"/>
              </a:rPr>
              <a:t>.</a:t>
            </a:r>
            <a:r>
              <a:rPr lang="lt-LT" sz="1600" dirty="0"/>
              <a:t/>
            </a:r>
            <a:br>
              <a:rPr lang="lt-LT" sz="1600" dirty="0"/>
            </a:br>
            <a:r>
              <a:rPr lang="lt-LT" sz="1600" dirty="0"/>
              <a:t/>
            </a:r>
            <a:br>
              <a:rPr lang="lt-LT" sz="1600" dirty="0"/>
            </a:br>
            <a:r>
              <a:rPr lang="lt-LT" sz="1600" b="0" i="0" dirty="0">
                <a:solidFill>
                  <a:srgbClr val="432D13"/>
                </a:solidFill>
                <a:effectLst/>
                <a:latin typeface="Georgia" panose="02040502050405020303" pitchFamily="18" charset="0"/>
              </a:rPr>
              <a:t>Gražūs mana nameliai,</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r>
              <a:rPr lang="lt-LT" sz="1600" b="0" i="0" dirty="0">
                <a:solidFill>
                  <a:srgbClr val="432D13"/>
                </a:solidFill>
                <a:effectLst/>
                <a:latin typeface="Georgia" panose="02040502050405020303" pitchFamily="18" charset="0"/>
              </a:rPr>
              <a:t>.</a:t>
            </a:r>
            <a:r>
              <a:rPr lang="lt-LT" sz="1600" dirty="0"/>
              <a:t/>
            </a:r>
            <a:br>
              <a:rPr lang="lt-LT" sz="1600" dirty="0"/>
            </a:br>
            <a:r>
              <a:rPr lang="lt-LT" sz="1600" dirty="0"/>
              <a:t/>
            </a:r>
            <a:br>
              <a:rPr lang="lt-LT" sz="1600" dirty="0"/>
            </a:br>
            <a:r>
              <a:rPr lang="lt-LT" sz="1600" b="0" i="0" dirty="0">
                <a:solidFill>
                  <a:srgbClr val="432D13"/>
                </a:solidFill>
                <a:effectLst/>
                <a:latin typeface="Georgia" panose="02040502050405020303" pitchFamily="18" charset="0"/>
              </a:rPr>
              <a:t>Meilūs mana tėveliai,</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r>
              <a:rPr lang="lt-LT" sz="1600" b="0" i="0" dirty="0">
                <a:solidFill>
                  <a:srgbClr val="432D13"/>
                </a:solidFill>
                <a:effectLst/>
                <a:latin typeface="Georgia" panose="02040502050405020303" pitchFamily="18" charset="0"/>
              </a:rPr>
              <a:t>.</a:t>
            </a:r>
            <a:r>
              <a:rPr lang="lt-LT" sz="1600" dirty="0"/>
              <a:t/>
            </a:r>
            <a:br>
              <a:rPr lang="lt-LT" sz="1600" dirty="0"/>
            </a:br>
            <a:r>
              <a:rPr lang="lt-LT" sz="1600" dirty="0"/>
              <a:t/>
            </a:r>
            <a:br>
              <a:rPr lang="lt-LT" sz="1600" dirty="0"/>
            </a:br>
            <a:r>
              <a:rPr lang="lt-LT" sz="1600" b="0" i="0" dirty="0">
                <a:solidFill>
                  <a:srgbClr val="432D13"/>
                </a:solidFill>
                <a:effectLst/>
                <a:latin typeface="Georgia" panose="02040502050405020303" pitchFamily="18" charset="0"/>
              </a:rPr>
              <a:t>Graži mana </a:t>
            </a:r>
            <a:r>
              <a:rPr lang="lt-LT" sz="1600" b="0" i="0" dirty="0" err="1">
                <a:solidFill>
                  <a:srgbClr val="432D13"/>
                </a:solidFill>
                <a:effectLst/>
                <a:latin typeface="Georgia" panose="02040502050405020303" pitchFamily="18" charset="0"/>
              </a:rPr>
              <a:t>sesiutė</a:t>
            </a:r>
            <a:r>
              <a:rPr lang="lt-LT" sz="1600" b="0" i="0" dirty="0">
                <a:solidFill>
                  <a:srgbClr val="432D13"/>
                </a:solidFill>
                <a:effectLst/>
                <a:latin typeface="Georgia" panose="02040502050405020303" pitchFamily="18" charset="0"/>
              </a:rPr>
              <a:t>,</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r>
              <a:rPr lang="lt-LT" sz="1600" b="0" i="0" dirty="0">
                <a:solidFill>
                  <a:srgbClr val="432D13"/>
                </a:solidFill>
                <a:effectLst/>
                <a:latin typeface="Georgia" panose="02040502050405020303" pitchFamily="18" charset="0"/>
              </a:rPr>
              <a:t>.</a:t>
            </a:r>
            <a:r>
              <a:rPr lang="lt-LT" sz="1600" dirty="0"/>
              <a:t/>
            </a:r>
            <a:br>
              <a:rPr lang="lt-LT" sz="1600" dirty="0"/>
            </a:br>
            <a:r>
              <a:rPr lang="lt-LT" sz="1600" dirty="0"/>
              <a:t/>
            </a:r>
            <a:br>
              <a:rPr lang="lt-LT" sz="1600" dirty="0"/>
            </a:br>
            <a:r>
              <a:rPr lang="lt-LT" sz="1600" b="0" i="0" dirty="0">
                <a:solidFill>
                  <a:srgbClr val="432D13"/>
                </a:solidFill>
                <a:effectLst/>
                <a:latin typeface="Georgia" panose="02040502050405020303" pitchFamily="18" charset="0"/>
              </a:rPr>
              <a:t>Skaistūs, gražūs veideliai,</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r>
              <a:rPr lang="lt-LT" sz="1600" b="0" i="0" dirty="0">
                <a:solidFill>
                  <a:srgbClr val="432D13"/>
                </a:solidFill>
                <a:effectLst/>
                <a:latin typeface="Georgia" panose="02040502050405020303" pitchFamily="18" charset="0"/>
              </a:rPr>
              <a:t>.</a:t>
            </a:r>
            <a:r>
              <a:rPr lang="lt-LT" sz="1600" dirty="0"/>
              <a:t/>
            </a:r>
            <a:br>
              <a:rPr lang="lt-LT" sz="1600" dirty="0"/>
            </a:br>
            <a:r>
              <a:rPr lang="lt-LT" sz="1600" dirty="0"/>
              <a:t/>
            </a:r>
            <a:br>
              <a:rPr lang="lt-LT" sz="1600" dirty="0"/>
            </a:br>
            <a:r>
              <a:rPr lang="lt-LT" sz="1600" b="0" i="0" dirty="0">
                <a:solidFill>
                  <a:srgbClr val="432D13"/>
                </a:solidFill>
                <a:effectLst/>
                <a:latin typeface="Georgia" panose="02040502050405020303" pitchFamily="18" charset="0"/>
              </a:rPr>
              <a:t>Melsvas, meilias </a:t>
            </a:r>
            <a:r>
              <a:rPr lang="lt-LT" sz="1600" b="0" i="0" dirty="0" err="1">
                <a:solidFill>
                  <a:srgbClr val="432D13"/>
                </a:solidFill>
                <a:effectLst/>
                <a:latin typeface="Georgia" panose="02040502050405020303" pitchFamily="18" charset="0"/>
              </a:rPr>
              <a:t>akelas</a:t>
            </a:r>
            <a:r>
              <a:rPr lang="lt-LT" sz="1600" b="0" i="0" dirty="0">
                <a:solidFill>
                  <a:srgbClr val="432D13"/>
                </a:solidFill>
                <a:effectLst/>
                <a:latin typeface="Georgia" panose="02040502050405020303" pitchFamily="18" charset="0"/>
              </a:rPr>
              <a:t>,</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r>
              <a:rPr lang="lt-LT" sz="1600" b="0" i="0" dirty="0">
                <a:solidFill>
                  <a:srgbClr val="432D13"/>
                </a:solidFill>
                <a:effectLst/>
                <a:latin typeface="Georgia" panose="02040502050405020303" pitchFamily="18" charset="0"/>
              </a:rPr>
              <a:t>.</a:t>
            </a:r>
            <a:r>
              <a:rPr lang="lt-LT" sz="1600" dirty="0"/>
              <a:t/>
            </a:r>
            <a:br>
              <a:rPr lang="lt-LT" sz="1600" dirty="0"/>
            </a:br>
            <a:r>
              <a:rPr lang="lt-LT" sz="1600" dirty="0"/>
              <a:t/>
            </a:r>
            <a:br>
              <a:rPr lang="lt-LT" sz="1600" dirty="0"/>
            </a:br>
            <a:r>
              <a:rPr lang="lt-LT" sz="1600" b="0" i="0" dirty="0">
                <a:solidFill>
                  <a:srgbClr val="432D13"/>
                </a:solidFill>
                <a:effectLst/>
                <a:latin typeface="Georgia" panose="02040502050405020303" pitchFamily="18" charset="0"/>
              </a:rPr>
              <a:t>Turi aukštų kraitelį,</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r>
              <a:rPr lang="lt-LT" sz="1600" b="0" i="0" dirty="0">
                <a:solidFill>
                  <a:srgbClr val="432D13"/>
                </a:solidFill>
                <a:effectLst/>
                <a:latin typeface="Georgia" panose="02040502050405020303" pitchFamily="18" charset="0"/>
              </a:rPr>
              <a:t>.</a:t>
            </a:r>
            <a:r>
              <a:rPr lang="lt-LT" sz="1600" dirty="0"/>
              <a:t/>
            </a:r>
            <a:br>
              <a:rPr lang="lt-LT" sz="1600" dirty="0"/>
            </a:br>
            <a:r>
              <a:rPr lang="lt-LT" sz="1600" dirty="0"/>
              <a:t/>
            </a:r>
            <a:br>
              <a:rPr lang="lt-LT" sz="1600" dirty="0"/>
            </a:br>
            <a:r>
              <a:rPr lang="lt-LT" sz="1600" b="0" i="0" dirty="0">
                <a:solidFill>
                  <a:srgbClr val="432D13"/>
                </a:solidFill>
                <a:effectLst/>
                <a:latin typeface="Georgia" panose="02040502050405020303" pitchFamily="18" charset="0"/>
              </a:rPr>
              <a:t>Turi skrynių rietimų,</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r>
              <a:rPr lang="lt-LT" sz="1600" b="0" i="0" dirty="0">
                <a:solidFill>
                  <a:srgbClr val="432D13"/>
                </a:solidFill>
                <a:effectLst/>
                <a:latin typeface="Georgia" panose="02040502050405020303" pitchFamily="18" charset="0"/>
              </a:rPr>
              <a:t>.</a:t>
            </a:r>
            <a:r>
              <a:rPr lang="lt-LT" sz="900" b="0" i="0" dirty="0">
                <a:solidFill>
                  <a:srgbClr val="432D13"/>
                </a:solidFill>
                <a:effectLst/>
                <a:latin typeface="Georgia" panose="02040502050405020303" pitchFamily="18" charset="0"/>
              </a:rPr>
              <a:t/>
            </a:r>
            <a:br>
              <a:rPr lang="lt-LT" sz="900" b="0" i="0" dirty="0">
                <a:solidFill>
                  <a:srgbClr val="432D13"/>
                </a:solidFill>
                <a:effectLst/>
                <a:latin typeface="Georgia" panose="02040502050405020303" pitchFamily="18" charset="0"/>
              </a:rPr>
            </a:br>
            <a:r>
              <a:rPr lang="lt-LT" sz="1600" dirty="0"/>
              <a:t/>
            </a:r>
            <a:br>
              <a:rPr lang="lt-LT" sz="1600" dirty="0"/>
            </a:br>
            <a:r>
              <a:rPr lang="lt-LT" sz="1600" b="0" i="0" dirty="0">
                <a:solidFill>
                  <a:srgbClr val="432D13"/>
                </a:solidFill>
                <a:effectLst/>
                <a:latin typeface="Georgia" panose="02040502050405020303" pitchFamily="18" charset="0"/>
              </a:rPr>
              <a:t>Gražus mana nameliai,</a:t>
            </a:r>
            <a:r>
              <a:rPr lang="lt-LT" sz="1600" dirty="0"/>
              <a:t/>
            </a:r>
            <a:br>
              <a:rPr lang="lt-LT" sz="1600" dirty="0"/>
            </a:br>
            <a:r>
              <a:rPr lang="lt-LT" sz="1600" b="0" i="0" dirty="0" err="1">
                <a:solidFill>
                  <a:srgbClr val="432D13"/>
                </a:solidFill>
                <a:effectLst/>
                <a:latin typeface="Georgia" panose="02040502050405020303" pitchFamily="18" charset="0"/>
              </a:rPr>
              <a:t>Pupupu</a:t>
            </a:r>
            <a:r>
              <a:rPr lang="lt-LT" sz="1600" b="0" i="0" dirty="0">
                <a:solidFill>
                  <a:srgbClr val="432D13"/>
                </a:solidFill>
                <a:effectLst/>
                <a:latin typeface="Georgia" panose="02040502050405020303" pitchFamily="18" charset="0"/>
              </a:rPr>
              <a:t> </a:t>
            </a:r>
            <a:r>
              <a:rPr lang="lt-LT" sz="1600" b="0" i="0" dirty="0" err="1">
                <a:solidFill>
                  <a:srgbClr val="432D13"/>
                </a:solidFill>
                <a:effectLst/>
                <a:latin typeface="Georgia" panose="02040502050405020303" pitchFamily="18" charset="0"/>
              </a:rPr>
              <a:t>tatato</a:t>
            </a:r>
            <a:endParaRPr lang="en-US" sz="1600" dirty="0">
              <a:solidFill>
                <a:schemeClr val="bg2">
                  <a:lumMod val="50000"/>
                </a:schemeClr>
              </a:solidFill>
              <a:latin typeface="Arial Rounded MT Bold" panose="020F0704030504030204" pitchFamily="34" charset="0"/>
            </a:endParaRPr>
          </a:p>
        </p:txBody>
      </p:sp>
      <p:sp>
        <p:nvSpPr>
          <p:cNvPr id="6" name="Turinio vietos rezervavimo ženklas 5">
            <a:extLst>
              <a:ext uri="{FF2B5EF4-FFF2-40B4-BE49-F238E27FC236}">
                <a16:creationId xmlns:a16="http://schemas.microsoft.com/office/drawing/2014/main" id="{3E269A02-2C71-6125-D801-6089E5EC552C}"/>
              </a:ext>
            </a:extLst>
          </p:cNvPr>
          <p:cNvSpPr>
            <a:spLocks noGrp="1"/>
          </p:cNvSpPr>
          <p:nvPr>
            <p:ph sz="half" idx="2"/>
          </p:nvPr>
        </p:nvSpPr>
        <p:spPr>
          <a:xfrm>
            <a:off x="683173" y="357352"/>
            <a:ext cx="5097518" cy="6278821"/>
          </a:xfrm>
          <a:pattFill prst="pct5">
            <a:fgClr>
              <a:schemeClr val="accent6">
                <a:lumMod val="60000"/>
                <a:lumOff val="40000"/>
              </a:schemeClr>
            </a:fgClr>
            <a:bgClr>
              <a:schemeClr val="bg1"/>
            </a:bgClr>
          </a:pattFill>
        </p:spPr>
        <p:txBody>
          <a:bodyPr>
            <a:normAutofit fontScale="70000" lnSpcReduction="20000"/>
          </a:bodyPr>
          <a:lstStyle/>
          <a:p>
            <a:pPr marL="0" indent="0">
              <a:buNone/>
            </a:pPr>
            <a:endParaRPr lang="lt-LT" b="0" i="0" dirty="0">
              <a:solidFill>
                <a:srgbClr val="432D13"/>
              </a:solidFill>
              <a:effectLst/>
              <a:latin typeface="Georgia" panose="02040502050405020303" pitchFamily="18" charset="0"/>
            </a:endParaRPr>
          </a:p>
          <a:p>
            <a:pPr marL="0" indent="0" algn="ctr">
              <a:buNone/>
            </a:pPr>
            <a:r>
              <a:rPr lang="lt-LT" dirty="0">
                <a:solidFill>
                  <a:srgbClr val="432D13"/>
                </a:solidFill>
                <a:latin typeface="Georgia" panose="02040502050405020303" pitchFamily="18" charset="0"/>
              </a:rPr>
              <a:t>Pagiedokim sutartinę apie </a:t>
            </a:r>
            <a:r>
              <a:rPr lang="lt-LT" dirty="0" err="1">
                <a:solidFill>
                  <a:srgbClr val="432D13"/>
                </a:solidFill>
                <a:latin typeface="Georgia" panose="02040502050405020303" pitchFamily="18" charset="0"/>
              </a:rPr>
              <a:t>žirnikėlį</a:t>
            </a:r>
            <a:r>
              <a:rPr lang="lt-LT" dirty="0">
                <a:solidFill>
                  <a:srgbClr val="432D13"/>
                </a:solidFill>
                <a:latin typeface="Georgia" panose="02040502050405020303" pitchFamily="18" charset="0"/>
              </a:rPr>
              <a:t> ir „gražiausius mano namelius“...</a:t>
            </a:r>
            <a:endParaRPr lang="lt-LT" sz="1800" b="0" i="0" dirty="0">
              <a:solidFill>
                <a:srgbClr val="432D13"/>
              </a:solidFill>
              <a:effectLst/>
              <a:highlight>
                <a:srgbClr val="C0C0C0"/>
              </a:highlight>
              <a:latin typeface="Georgia" panose="02040502050405020303" pitchFamily="18" charset="0"/>
            </a:endParaRPr>
          </a:p>
          <a:p>
            <a:pPr marL="0" indent="0" algn="ctr">
              <a:buNone/>
            </a:pPr>
            <a:endParaRPr lang="lt-LT" sz="1800" b="0" i="0" dirty="0">
              <a:solidFill>
                <a:srgbClr val="432D13"/>
              </a:solidFill>
              <a:effectLst/>
              <a:highlight>
                <a:srgbClr val="C0C0C0"/>
              </a:highlight>
              <a:latin typeface="Georgia" panose="02040502050405020303" pitchFamily="18" charset="0"/>
            </a:endParaRPr>
          </a:p>
          <a:p>
            <a:pPr marL="0" indent="0" algn="ctr">
              <a:buNone/>
            </a:pPr>
            <a:endParaRPr lang="lt-LT" sz="1800" b="0" i="0" dirty="0">
              <a:solidFill>
                <a:srgbClr val="432D13"/>
              </a:solidFill>
              <a:effectLst/>
              <a:highlight>
                <a:srgbClr val="C0C0C0"/>
              </a:highlight>
              <a:latin typeface="Georgia" panose="02040502050405020303" pitchFamily="18" charset="0"/>
            </a:endParaRPr>
          </a:p>
          <a:p>
            <a:pPr marL="0" indent="0" algn="ctr">
              <a:buNone/>
            </a:pPr>
            <a:endParaRPr lang="lt-LT" sz="1800" dirty="0">
              <a:solidFill>
                <a:srgbClr val="432D13"/>
              </a:solidFill>
              <a:highlight>
                <a:srgbClr val="C0C0C0"/>
              </a:highlight>
              <a:latin typeface="Georgia" panose="02040502050405020303" pitchFamily="18" charset="0"/>
            </a:endParaRPr>
          </a:p>
          <a:p>
            <a:pPr marL="0" indent="0" algn="ctr">
              <a:buNone/>
            </a:pPr>
            <a:endParaRPr lang="lt-LT" sz="3300" dirty="0">
              <a:solidFill>
                <a:srgbClr val="432D13"/>
              </a:solidFill>
              <a:latin typeface="Georgia" panose="02040502050405020303" pitchFamily="18" charset="0"/>
            </a:endParaRPr>
          </a:p>
          <a:p>
            <a:pPr marL="0" indent="0" algn="ctr">
              <a:buNone/>
            </a:pPr>
            <a:endParaRPr lang="lt-LT" sz="3300" dirty="0">
              <a:solidFill>
                <a:srgbClr val="432D13"/>
              </a:solidFill>
              <a:latin typeface="Georgia" panose="02040502050405020303" pitchFamily="18" charset="0"/>
            </a:endParaRPr>
          </a:p>
          <a:p>
            <a:pPr marL="0" indent="0" algn="ctr">
              <a:buNone/>
            </a:pPr>
            <a:endParaRPr lang="lt-LT" sz="3300" dirty="0">
              <a:solidFill>
                <a:srgbClr val="432D13"/>
              </a:solidFill>
              <a:latin typeface="Georgia" panose="02040502050405020303" pitchFamily="18" charset="0"/>
            </a:endParaRPr>
          </a:p>
          <a:p>
            <a:pPr marL="0" indent="0" algn="ctr">
              <a:buNone/>
            </a:pPr>
            <a:r>
              <a:rPr lang="lt-LT" sz="3300" dirty="0">
                <a:solidFill>
                  <a:srgbClr val="432D13"/>
                </a:solidFill>
                <a:latin typeface="Georgia" panose="02040502050405020303" pitchFamily="18" charset="0"/>
              </a:rPr>
              <a:t>O tie gražiausi nameliai – </a:t>
            </a:r>
          </a:p>
          <a:p>
            <a:pPr marL="0" indent="0" algn="ctr">
              <a:buNone/>
            </a:pPr>
            <a:r>
              <a:rPr lang="lt-LT" sz="3300" dirty="0">
                <a:solidFill>
                  <a:srgbClr val="432D13"/>
                </a:solidFill>
                <a:latin typeface="Georgia" panose="02040502050405020303" pitchFamily="18" charset="0"/>
              </a:rPr>
              <a:t>sodybėle ar </a:t>
            </a:r>
            <a:r>
              <a:rPr lang="lt-LT" sz="3300" dirty="0" err="1">
                <a:solidFill>
                  <a:srgbClr val="432D13"/>
                </a:solidFill>
                <a:latin typeface="Georgia" panose="02040502050405020303" pitchFamily="18" charset="0"/>
              </a:rPr>
              <a:t>sodžium</a:t>
            </a:r>
            <a:r>
              <a:rPr lang="lt-LT" sz="3300" dirty="0">
                <a:solidFill>
                  <a:srgbClr val="432D13"/>
                </a:solidFill>
                <a:latin typeface="Georgia" panose="02040502050405020303" pitchFamily="18" charset="0"/>
              </a:rPr>
              <a:t>  </a:t>
            </a:r>
            <a:r>
              <a:rPr lang="lt-LT" sz="3300" dirty="0" err="1">
                <a:solidFill>
                  <a:srgbClr val="432D13"/>
                </a:solidFill>
                <a:latin typeface="Georgia" panose="02040502050405020303" pitchFamily="18" charset="0"/>
              </a:rPr>
              <a:t>vadinas</a:t>
            </a:r>
            <a:r>
              <a:rPr lang="lt-LT" sz="3300" dirty="0">
                <a:solidFill>
                  <a:srgbClr val="432D13"/>
                </a:solidFill>
                <a:latin typeface="Georgia" panose="02040502050405020303" pitchFamily="18" charset="0"/>
              </a:rPr>
              <a:t>...</a:t>
            </a:r>
          </a:p>
          <a:p>
            <a:pPr marL="0" indent="0" algn="ctr">
              <a:buNone/>
            </a:pPr>
            <a:endParaRPr lang="lt-LT" sz="1800" dirty="0">
              <a:solidFill>
                <a:srgbClr val="432D13"/>
              </a:solidFill>
              <a:highlight>
                <a:srgbClr val="C0C0C0"/>
              </a:highlight>
              <a:latin typeface="Georgia" panose="02040502050405020303" pitchFamily="18" charset="0"/>
            </a:endParaRPr>
          </a:p>
          <a:p>
            <a:pPr marL="0" indent="0" algn="ctr">
              <a:buNone/>
            </a:pPr>
            <a:r>
              <a:rPr lang="fi-FI" sz="2300" b="0" i="0" dirty="0">
                <a:solidFill>
                  <a:srgbClr val="432D13"/>
                </a:solidFill>
                <a:effectLst/>
                <a:highlight>
                  <a:srgbClr val="C0C0C0"/>
                </a:highlight>
                <a:latin typeface="Georgia" panose="02040502050405020303" pitchFamily="18" charset="0"/>
              </a:rPr>
              <a:t>Pritarinys:</a:t>
            </a:r>
            <a:endParaRPr lang="lt-LT" sz="2300" b="0" i="0" dirty="0">
              <a:solidFill>
                <a:srgbClr val="432D13"/>
              </a:solidFill>
              <a:effectLst/>
              <a:highlight>
                <a:srgbClr val="C0C0C0"/>
              </a:highlight>
              <a:latin typeface="Georgia" panose="02040502050405020303" pitchFamily="18" charset="0"/>
            </a:endParaRPr>
          </a:p>
          <a:p>
            <a:pPr marL="0" indent="0" algn="ctr">
              <a:buNone/>
            </a:pPr>
            <a:r>
              <a:rPr lang="fi-FI" sz="2300" dirty="0">
                <a:highlight>
                  <a:srgbClr val="C0C0C0"/>
                </a:highlight>
              </a:rPr>
              <a:t/>
            </a:r>
            <a:br>
              <a:rPr lang="fi-FI" sz="2300" dirty="0">
                <a:highlight>
                  <a:srgbClr val="C0C0C0"/>
                </a:highlight>
              </a:rPr>
            </a:br>
            <a:r>
              <a:rPr lang="fi-FI" sz="2300" b="0" i="0" dirty="0">
                <a:solidFill>
                  <a:srgbClr val="432D13"/>
                </a:solidFill>
                <a:effectLst/>
                <a:latin typeface="Georgia" panose="02040502050405020303" pitchFamily="18" charset="0"/>
              </a:rPr>
              <a:t>Žirn</a:t>
            </a:r>
            <a:r>
              <a:rPr lang="lt-LT" sz="2300" b="0" i="0" dirty="0">
                <a:solidFill>
                  <a:srgbClr val="432D13"/>
                </a:solidFill>
                <a:effectLst/>
                <a:latin typeface="Georgia" panose="02040502050405020303" pitchFamily="18" charset="0"/>
              </a:rPr>
              <a:t>i</a:t>
            </a:r>
            <a:r>
              <a:rPr lang="fi-FI" sz="2300" b="0" i="0" dirty="0">
                <a:solidFill>
                  <a:srgbClr val="432D13"/>
                </a:solidFill>
                <a:effectLst/>
                <a:latin typeface="Georgia" panose="02040502050405020303" pitchFamily="18" charset="0"/>
              </a:rPr>
              <a:t>ki, tytiti</a:t>
            </a:r>
            <a:r>
              <a:rPr lang="fi-FI" sz="2300" dirty="0"/>
              <a:t/>
            </a:r>
            <a:br>
              <a:rPr lang="fi-FI" sz="2300" dirty="0"/>
            </a:br>
            <a:r>
              <a:rPr lang="fi-FI" sz="2300" b="0" i="0" dirty="0">
                <a:solidFill>
                  <a:srgbClr val="432D13"/>
                </a:solidFill>
                <a:effectLst/>
                <a:latin typeface="Georgia" panose="02040502050405020303" pitchFamily="18" charset="0"/>
              </a:rPr>
              <a:t>Pupupu totata.</a:t>
            </a:r>
            <a:endParaRPr lang="lt-LT" sz="2300" b="0" i="0" dirty="0">
              <a:solidFill>
                <a:srgbClr val="432D13"/>
              </a:solidFill>
              <a:effectLst/>
              <a:latin typeface="Georgia" panose="02040502050405020303" pitchFamily="18" charset="0"/>
            </a:endParaRPr>
          </a:p>
          <a:p>
            <a:pPr marL="0" indent="0" algn="ctr">
              <a:buNone/>
            </a:pPr>
            <a:endParaRPr lang="lt-LT" sz="1800" b="0" i="0" dirty="0">
              <a:solidFill>
                <a:srgbClr val="432D13"/>
              </a:solidFill>
              <a:effectLst/>
              <a:latin typeface="Georgia" panose="02040502050405020303" pitchFamily="18" charset="0"/>
            </a:endParaRPr>
          </a:p>
          <a:p>
            <a:pPr marL="0" indent="0" algn="ctr">
              <a:buNone/>
            </a:pPr>
            <a:r>
              <a:rPr lang="lt-LT" sz="2300" dirty="0">
                <a:solidFill>
                  <a:srgbClr val="432D13"/>
                </a:solidFill>
                <a:latin typeface="Georgia" panose="02040502050405020303" pitchFamily="18" charset="0"/>
              </a:rPr>
              <a:t>Šitoje sutartinėje visko gali atrasti – čia ir motutė, ir tėvelis, ir sesutė gražioji...ir skrynia rietimų drobių  priraityta...</a:t>
            </a:r>
          </a:p>
          <a:p>
            <a:pPr marL="0" indent="0" algn="ctr">
              <a:buNone/>
            </a:pPr>
            <a:r>
              <a:rPr lang="fi-FI" sz="2100" dirty="0"/>
              <a:t/>
            </a:r>
            <a:br>
              <a:rPr lang="fi-FI" sz="2100" dirty="0"/>
            </a:br>
            <a:endParaRPr lang="en-US" sz="2100" dirty="0"/>
          </a:p>
        </p:txBody>
      </p:sp>
      <p:pic>
        <p:nvPicPr>
          <p:cNvPr id="12" name="Paveikslėlis 11">
            <a:extLst>
              <a:ext uri="{FF2B5EF4-FFF2-40B4-BE49-F238E27FC236}">
                <a16:creationId xmlns:a16="http://schemas.microsoft.com/office/drawing/2014/main" id="{D713CB84-F010-55FA-BFB9-02B78C04B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693" y="1637415"/>
            <a:ext cx="1871330" cy="1515139"/>
          </a:xfrm>
          <a:prstGeom prst="rect">
            <a:avLst/>
          </a:prstGeom>
        </p:spPr>
      </p:pic>
    </p:spTree>
    <p:extLst>
      <p:ext uri="{BB962C8B-B14F-4D97-AF65-F5344CB8AC3E}">
        <p14:creationId xmlns:p14="http://schemas.microsoft.com/office/powerpoint/2010/main" val="44385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A8C9D41F-5FFC-B0DF-30BB-843BE5DA2BA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2A5D85B4-C680-6639-C0A4-3C3AA0485041}"/>
              </a:ext>
            </a:extLst>
          </p:cNvPr>
          <p:cNvSpPr>
            <a:spLocks noGrp="1"/>
          </p:cNvSpPr>
          <p:nvPr>
            <p:ph type="title"/>
          </p:nvPr>
        </p:nvSpPr>
        <p:spPr>
          <a:xfrm>
            <a:off x="912380" y="503075"/>
            <a:ext cx="9289330" cy="964054"/>
          </a:xfrm>
          <a:pattFill prst="divot">
            <a:fgClr>
              <a:schemeClr val="accent6">
                <a:lumMod val="60000"/>
                <a:lumOff val="40000"/>
              </a:schemeClr>
            </a:fgClr>
            <a:bgClr>
              <a:schemeClr val="bg1"/>
            </a:bgClr>
          </a:pattFill>
        </p:spPr>
        <p:txBody>
          <a:bodyPr>
            <a:normAutofit fontScale="90000"/>
          </a:bodyPr>
          <a:lstStyle/>
          <a:p>
            <a:r>
              <a:rPr lang="lt-LT" dirty="0">
                <a:solidFill>
                  <a:schemeClr val="bg2">
                    <a:lumMod val="50000"/>
                  </a:schemeClr>
                </a:solidFill>
                <a:latin typeface="Arial Rounded MT Bold" panose="020F0704030504030204" pitchFamily="34" charset="0"/>
              </a:rPr>
              <a:t/>
            </a:r>
            <a:br>
              <a:rPr lang="lt-LT" dirty="0">
                <a:solidFill>
                  <a:schemeClr val="bg2">
                    <a:lumMod val="50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Atraskime patarlių </a:t>
            </a:r>
            <a:r>
              <a:rPr lang="lt-LT" dirty="0" err="1">
                <a:solidFill>
                  <a:schemeClr val="accent4">
                    <a:lumMod val="75000"/>
                  </a:schemeClr>
                </a:solidFill>
                <a:latin typeface="Arial Rounded MT Bold" panose="020F0704030504030204" pitchFamily="34" charset="0"/>
              </a:rPr>
              <a:t>pabaigėles</a:t>
            </a:r>
            <a:r>
              <a:rPr lang="lt-LT" dirty="0">
                <a:solidFill>
                  <a:schemeClr val="accent4">
                    <a:lumMod val="75000"/>
                  </a:schemeClr>
                </a:solidFill>
                <a:latin typeface="Arial Rounded MT Bold" panose="020F0704030504030204" pitchFamily="34" charset="0"/>
                <a:sym typeface="Wingdings" panose="05000000000000000000" pitchFamily="2" charset="2"/>
              </a:rPr>
              <a:t>!</a:t>
            </a:r>
            <a:br>
              <a:rPr lang="lt-LT" dirty="0">
                <a:solidFill>
                  <a:schemeClr val="accent4">
                    <a:lumMod val="75000"/>
                  </a:schemeClr>
                </a:solidFill>
                <a:latin typeface="Arial Rounded MT Bold" panose="020F0704030504030204" pitchFamily="34" charset="0"/>
                <a:sym typeface="Wingdings" panose="05000000000000000000" pitchFamily="2" charset="2"/>
              </a:rPr>
            </a:br>
            <a:r>
              <a:rPr lang="lt-LT" dirty="0">
                <a:solidFill>
                  <a:schemeClr val="accent4">
                    <a:lumMod val="75000"/>
                  </a:schemeClr>
                </a:solidFill>
                <a:latin typeface="Arial Rounded MT Bold" panose="020F0704030504030204" pitchFamily="34" charset="0"/>
                <a:sym typeface="Wingdings" panose="05000000000000000000" pitchFamily="2" charset="2"/>
              </a:rPr>
              <a:t/>
            </a:r>
            <a:br>
              <a:rPr lang="lt-LT" dirty="0">
                <a:solidFill>
                  <a:schemeClr val="accent4">
                    <a:lumMod val="75000"/>
                  </a:schemeClr>
                </a:solidFill>
                <a:latin typeface="Arial Rounded MT Bold" panose="020F0704030504030204" pitchFamily="34" charset="0"/>
                <a:sym typeface="Wingdings" panose="05000000000000000000" pitchFamily="2" charset="2"/>
              </a:rPr>
            </a:br>
            <a:endParaRPr lang="en-US" dirty="0">
              <a:solidFill>
                <a:schemeClr val="accent4">
                  <a:lumMod val="75000"/>
                </a:schemeClr>
              </a:solidFill>
              <a:latin typeface="Arial Rounded MT Bold" panose="020F0704030504030204" pitchFamily="34" charset="0"/>
            </a:endParaRPr>
          </a:p>
        </p:txBody>
      </p:sp>
      <p:sp>
        <p:nvSpPr>
          <p:cNvPr id="16" name="Turinio vietos rezervavimo ženklas 15">
            <a:extLst>
              <a:ext uri="{FF2B5EF4-FFF2-40B4-BE49-F238E27FC236}">
                <a16:creationId xmlns:a16="http://schemas.microsoft.com/office/drawing/2014/main" id="{E446C029-12FC-FE8D-08CC-8878EE9B8155}"/>
              </a:ext>
            </a:extLst>
          </p:cNvPr>
          <p:cNvSpPr>
            <a:spLocks noGrp="1"/>
          </p:cNvSpPr>
          <p:nvPr>
            <p:ph sz="half" idx="1"/>
          </p:nvPr>
        </p:nvSpPr>
        <p:spPr>
          <a:xfrm>
            <a:off x="838200" y="2127282"/>
            <a:ext cx="4610493" cy="3745616"/>
          </a:xfrm>
          <a:pattFill prst="pct40">
            <a:fgClr>
              <a:schemeClr val="accent6">
                <a:lumMod val="60000"/>
                <a:lumOff val="40000"/>
              </a:schemeClr>
            </a:fgClr>
            <a:bgClr>
              <a:schemeClr val="bg1"/>
            </a:bgClr>
          </a:pattFill>
        </p:spPr>
        <p:txBody>
          <a:bodyPr>
            <a:normAutofit lnSpcReduction="10000"/>
          </a:bodyPr>
          <a:lstStyle/>
          <a:p>
            <a:pPr marL="0" indent="0" algn="l" rtl="0" eaLnBrk="1" fontAlgn="t" latinLnBrk="0" hangingPunct="1">
              <a:lnSpc>
                <a:spcPct val="107000"/>
              </a:lnSpc>
              <a:buClrTx/>
              <a:buSzPts val="1800"/>
              <a:buNone/>
            </a:pPr>
            <a:endParaRPr lang="lt-LT" sz="1800" b="1" i="0" u="none" strike="noStrike" kern="100" dirty="0">
              <a:solidFill>
                <a:srgbClr val="FFFFFF"/>
              </a:solidFill>
              <a:effectLst/>
              <a:latin typeface="Arial Rounded MT Bold" panose="020F0704030504030204" pitchFamily="34" charset="0"/>
            </a:endParaRPr>
          </a:p>
          <a:p>
            <a:pPr marL="0" indent="0" algn="l" rtl="0" eaLnBrk="1" fontAlgn="t" latinLnBrk="0" hangingPunct="1">
              <a:lnSpc>
                <a:spcPct val="107000"/>
              </a:lnSpc>
              <a:buClrTx/>
              <a:buSzPts val="1800"/>
              <a:buNone/>
            </a:pPr>
            <a:r>
              <a:rPr lang="lt-LT" b="1" i="0" u="none" strike="noStrike" kern="100" dirty="0">
                <a:solidFill>
                  <a:schemeClr val="tx2">
                    <a:lumMod val="60000"/>
                    <a:lumOff val="40000"/>
                  </a:schemeClr>
                </a:solidFill>
                <a:effectLst/>
                <a:latin typeface="Arial Rounded MT Bold" panose="020F0704030504030204" pitchFamily="34" charset="0"/>
              </a:rPr>
              <a:t>1) Namai namučiai...</a:t>
            </a:r>
            <a:endParaRPr lang="en-US" b="0" i="0" u="none" strike="noStrike" dirty="0">
              <a:solidFill>
                <a:schemeClr val="tx2">
                  <a:lumMod val="60000"/>
                  <a:lumOff val="40000"/>
                </a:schemeClr>
              </a:solidFill>
              <a:effectLst/>
              <a:latin typeface="Arial" panose="020B0604020202020204" pitchFamily="34" charset="0"/>
            </a:endParaRPr>
          </a:p>
          <a:p>
            <a:pPr marL="0" indent="0" algn="l" rtl="0" eaLnBrk="1" fontAlgn="t" latinLnBrk="0" hangingPunct="1">
              <a:lnSpc>
                <a:spcPct val="107000"/>
              </a:lnSpc>
              <a:buNone/>
            </a:pPr>
            <a:r>
              <a:rPr lang="lt-LT" b="1" i="0" u="none" strike="noStrike" kern="100" dirty="0">
                <a:solidFill>
                  <a:schemeClr val="tx2">
                    <a:lumMod val="60000"/>
                    <a:lumOff val="40000"/>
                  </a:schemeClr>
                </a:solidFill>
                <a:effectLst/>
                <a:latin typeface="Arial Rounded MT Bold" panose="020F0704030504030204" pitchFamily="34" charset="0"/>
              </a:rPr>
              <a:t>2) Namai pragarai...</a:t>
            </a:r>
          </a:p>
          <a:p>
            <a:pPr marL="0" indent="0" algn="l" rtl="0" eaLnBrk="1" fontAlgn="t" latinLnBrk="0" hangingPunct="1">
              <a:lnSpc>
                <a:spcPct val="107000"/>
              </a:lnSpc>
              <a:buNone/>
            </a:pPr>
            <a:r>
              <a:rPr lang="lt-LT" b="1" i="0" u="none" strike="noStrike" kern="100" dirty="0">
                <a:solidFill>
                  <a:schemeClr val="tx2">
                    <a:lumMod val="60000"/>
                    <a:lumOff val="40000"/>
                  </a:schemeClr>
                </a:solidFill>
                <a:effectLst/>
                <a:latin typeface="Arial Rounded MT Bold" panose="020F0704030504030204" pitchFamily="34" charset="0"/>
              </a:rPr>
              <a:t>3) Akli namai be šeimos...</a:t>
            </a:r>
            <a:endParaRPr lang="en-US" b="0" i="0" u="none" strike="noStrike" dirty="0">
              <a:solidFill>
                <a:schemeClr val="tx2">
                  <a:lumMod val="60000"/>
                  <a:lumOff val="40000"/>
                </a:schemeClr>
              </a:solidFill>
              <a:effectLst/>
              <a:latin typeface="Arial" panose="020B0604020202020204" pitchFamily="34" charset="0"/>
            </a:endParaRPr>
          </a:p>
          <a:p>
            <a:pPr marL="0" indent="0" algn="l" rtl="0" eaLnBrk="1" fontAlgn="t" latinLnBrk="0" hangingPunct="1">
              <a:lnSpc>
                <a:spcPct val="107000"/>
              </a:lnSpc>
              <a:buNone/>
            </a:pPr>
            <a:r>
              <a:rPr lang="lt-LT" b="1" i="0" u="none" strike="noStrike" kern="100" dirty="0">
                <a:solidFill>
                  <a:schemeClr val="tx2">
                    <a:lumMod val="60000"/>
                    <a:lumOff val="40000"/>
                  </a:schemeClr>
                </a:solidFill>
                <a:effectLst/>
                <a:latin typeface="Arial Rounded MT Bold" panose="020F0704030504030204" pitchFamily="34" charset="0"/>
              </a:rPr>
              <a:t>4) Ankšti namai...</a:t>
            </a:r>
            <a:endParaRPr lang="en-US" b="0" i="0" u="none" strike="noStrike" dirty="0">
              <a:solidFill>
                <a:schemeClr val="tx2">
                  <a:lumMod val="60000"/>
                  <a:lumOff val="40000"/>
                </a:schemeClr>
              </a:solidFill>
              <a:effectLst/>
              <a:latin typeface="Arial" panose="020B0604020202020204" pitchFamily="34" charset="0"/>
            </a:endParaRPr>
          </a:p>
          <a:p>
            <a:pPr marL="0" indent="0" algn="l" rtl="0" eaLnBrk="1" fontAlgn="t" latinLnBrk="0" hangingPunct="1">
              <a:lnSpc>
                <a:spcPct val="107000"/>
              </a:lnSpc>
              <a:buNone/>
            </a:pPr>
            <a:r>
              <a:rPr lang="lt-LT" b="1" i="0" u="none" strike="noStrike" kern="100" dirty="0">
                <a:solidFill>
                  <a:schemeClr val="tx2">
                    <a:lumMod val="60000"/>
                    <a:lumOff val="40000"/>
                  </a:schemeClr>
                </a:solidFill>
                <a:effectLst/>
                <a:latin typeface="Arial Rounded MT Bold" panose="020F0704030504030204" pitchFamily="34" charset="0"/>
              </a:rPr>
              <a:t>5) Namai be šeimininkės...</a:t>
            </a:r>
            <a:endParaRPr lang="en-US" b="0" i="0" u="none" strike="noStrike" dirty="0">
              <a:solidFill>
                <a:schemeClr val="tx2">
                  <a:lumMod val="60000"/>
                  <a:lumOff val="40000"/>
                </a:schemeClr>
              </a:solidFill>
              <a:effectLst/>
              <a:latin typeface="Arial" panose="020B0604020202020204" pitchFamily="34" charset="0"/>
            </a:endParaRPr>
          </a:p>
          <a:p>
            <a:pPr marL="342900" indent="-342900" algn="l" rtl="0" eaLnBrk="1" fontAlgn="t" latinLnBrk="0" hangingPunct="1">
              <a:lnSpc>
                <a:spcPct val="107000"/>
              </a:lnSpc>
              <a:buAutoNum type="arabicParenR" startAt="2"/>
            </a:pPr>
            <a:endParaRPr lang="en-US" sz="1800" b="0" i="0" u="none" strike="noStrike" dirty="0">
              <a:solidFill>
                <a:schemeClr val="bg2"/>
              </a:solidFill>
              <a:effectLst/>
              <a:latin typeface="Arial" panose="020B0604020202020204" pitchFamily="34" charset="0"/>
            </a:endParaRPr>
          </a:p>
          <a:p>
            <a:pPr marL="514350" indent="-514350">
              <a:buAutoNum type="arabicParenR"/>
            </a:pPr>
            <a:endParaRPr lang="lt-LT" dirty="0">
              <a:solidFill>
                <a:schemeClr val="bg2"/>
              </a:solidFill>
            </a:endParaRPr>
          </a:p>
          <a:p>
            <a:pPr marL="514350" indent="-514350">
              <a:buAutoNum type="arabicParenR"/>
            </a:pPr>
            <a:endParaRPr lang="en-US" dirty="0"/>
          </a:p>
        </p:txBody>
      </p:sp>
      <p:sp>
        <p:nvSpPr>
          <p:cNvPr id="17" name="Turinio vietos rezervavimo ženklas 16">
            <a:extLst>
              <a:ext uri="{FF2B5EF4-FFF2-40B4-BE49-F238E27FC236}">
                <a16:creationId xmlns:a16="http://schemas.microsoft.com/office/drawing/2014/main" id="{4C3DD23A-8C58-F1D0-D4F0-968945BC4BE1}"/>
              </a:ext>
            </a:extLst>
          </p:cNvPr>
          <p:cNvSpPr>
            <a:spLocks noGrp="1"/>
          </p:cNvSpPr>
          <p:nvPr>
            <p:ph sz="half" idx="2"/>
          </p:nvPr>
        </p:nvSpPr>
        <p:spPr>
          <a:xfrm>
            <a:off x="6212264" y="1552249"/>
            <a:ext cx="4989136" cy="3745615"/>
          </a:xfrm>
          <a:pattFill prst="pct30">
            <a:fgClr>
              <a:schemeClr val="accent6">
                <a:lumMod val="60000"/>
                <a:lumOff val="40000"/>
              </a:schemeClr>
            </a:fgClr>
            <a:bgClr>
              <a:schemeClr val="bg1"/>
            </a:bgClr>
          </a:pattFill>
        </p:spPr>
        <p:txBody>
          <a:bodyPr>
            <a:normAutofit lnSpcReduction="10000"/>
          </a:bodyPr>
          <a:lstStyle/>
          <a:p>
            <a:pPr marL="0" indent="0" algn="l" rtl="0" eaLnBrk="1" fontAlgn="t" latinLnBrk="0" hangingPunct="1">
              <a:lnSpc>
                <a:spcPct val="107000"/>
              </a:lnSpc>
              <a:buClrTx/>
              <a:buSzPts val="1800"/>
              <a:buNone/>
            </a:pPr>
            <a:endParaRPr lang="lt-LT" b="1" i="0" u="none" strike="noStrike" kern="100" dirty="0">
              <a:solidFill>
                <a:schemeClr val="accent4">
                  <a:lumMod val="75000"/>
                </a:schemeClr>
              </a:solidFill>
              <a:effectLst/>
              <a:latin typeface="Arial Rounded MT Bold" panose="020F0704030504030204" pitchFamily="34" charset="0"/>
            </a:endParaRPr>
          </a:p>
          <a:p>
            <a:pPr marL="0" indent="0" algn="l" rtl="0" eaLnBrk="1" fontAlgn="t" latinLnBrk="0" hangingPunct="1">
              <a:lnSpc>
                <a:spcPct val="107000"/>
              </a:lnSpc>
              <a:buClrTx/>
              <a:buSzPts val="1800"/>
              <a:buNone/>
            </a:pPr>
            <a:r>
              <a:rPr lang="lt-LT" b="1" i="0" u="none" strike="noStrike" kern="100" dirty="0">
                <a:solidFill>
                  <a:schemeClr val="accent4">
                    <a:lumMod val="75000"/>
                  </a:schemeClr>
                </a:solidFill>
                <a:effectLst/>
                <a:latin typeface="Arial Rounded MT Bold" panose="020F0704030504030204" pitchFamily="34" charset="0"/>
              </a:rPr>
              <a:t>...bet vis savi.</a:t>
            </a:r>
            <a:endParaRPr lang="en-US" b="0" i="0" u="none" strike="noStrike" dirty="0">
              <a:solidFill>
                <a:schemeClr val="accent4">
                  <a:lumMod val="75000"/>
                </a:schemeClr>
              </a:solidFill>
              <a:effectLst/>
              <a:latin typeface="Arial" panose="020B0604020202020204" pitchFamily="34" charset="0"/>
            </a:endParaRPr>
          </a:p>
          <a:p>
            <a:pPr marL="0" indent="0" algn="l" rtl="0" eaLnBrk="1" fontAlgn="t" latinLnBrk="0" hangingPunct="1">
              <a:lnSpc>
                <a:spcPct val="107000"/>
              </a:lnSpc>
              <a:buNone/>
            </a:pPr>
            <a:r>
              <a:rPr lang="lt-LT" b="1" i="0" u="none" strike="noStrike" kern="100" dirty="0">
                <a:solidFill>
                  <a:schemeClr val="accent4">
                    <a:lumMod val="75000"/>
                  </a:schemeClr>
                </a:solidFill>
                <a:effectLst/>
                <a:latin typeface="Arial Rounded MT Bold" panose="020F0704030504030204" pitchFamily="34" charset="0"/>
              </a:rPr>
              <a:t>...kad ir po smilga.</a:t>
            </a:r>
          </a:p>
          <a:p>
            <a:pPr marL="0" indent="0" algn="l" rtl="0" eaLnBrk="1" fontAlgn="t" latinLnBrk="0" hangingPunct="1">
              <a:lnSpc>
                <a:spcPct val="107000"/>
              </a:lnSpc>
              <a:buNone/>
            </a:pPr>
            <a:r>
              <a:rPr lang="lt-LT" b="1" kern="100" dirty="0">
                <a:solidFill>
                  <a:schemeClr val="accent4">
                    <a:lumMod val="75000"/>
                  </a:schemeClr>
                </a:solidFill>
                <a:latin typeface="Arial Rounded MT Bold" panose="020F0704030504030204" pitchFamily="34" charset="0"/>
              </a:rPr>
              <a:t>...b</a:t>
            </a:r>
            <a:r>
              <a:rPr lang="lt-LT" b="1" i="0" u="none" strike="noStrike" kern="100" dirty="0">
                <a:solidFill>
                  <a:schemeClr val="accent4">
                    <a:lumMod val="75000"/>
                  </a:schemeClr>
                </a:solidFill>
                <a:effectLst/>
                <a:latin typeface="Arial Rounded MT Bold" panose="020F0704030504030204" pitchFamily="34" charset="0"/>
              </a:rPr>
              <a:t>e namų negerai.</a:t>
            </a:r>
            <a:endParaRPr lang="en-US" b="0" i="0" u="none" strike="noStrike" dirty="0">
              <a:solidFill>
                <a:schemeClr val="accent4">
                  <a:lumMod val="75000"/>
                </a:schemeClr>
              </a:solidFill>
              <a:effectLst/>
              <a:latin typeface="Arial" panose="020B0604020202020204" pitchFamily="34" charset="0"/>
            </a:endParaRPr>
          </a:p>
          <a:p>
            <a:pPr marL="0" indent="0" algn="l" rtl="0" eaLnBrk="1" fontAlgn="t" latinLnBrk="0" hangingPunct="1">
              <a:lnSpc>
                <a:spcPct val="107000"/>
              </a:lnSpc>
              <a:buNone/>
            </a:pPr>
            <a:r>
              <a:rPr lang="lt-LT" b="1" i="0" u="none" strike="noStrike" kern="100" dirty="0">
                <a:solidFill>
                  <a:schemeClr val="accent4">
                    <a:lumMod val="75000"/>
                  </a:schemeClr>
                </a:solidFill>
                <a:effectLst/>
                <a:latin typeface="Arial Rounded MT Bold" panose="020F0704030504030204" pitchFamily="34" charset="0"/>
              </a:rPr>
              <a:t>...kurti be gaidžio.</a:t>
            </a:r>
            <a:endParaRPr lang="en-US" b="0" i="0" u="none" strike="noStrike" dirty="0">
              <a:solidFill>
                <a:schemeClr val="accent4">
                  <a:lumMod val="75000"/>
                </a:schemeClr>
              </a:solidFill>
              <a:effectLst/>
              <a:latin typeface="Arial" panose="020B0604020202020204" pitchFamily="34" charset="0"/>
            </a:endParaRPr>
          </a:p>
          <a:p>
            <a:pPr marL="0" indent="0" algn="l" rtl="0" eaLnBrk="1" fontAlgn="t" latinLnBrk="0" hangingPunct="1">
              <a:lnSpc>
                <a:spcPct val="107000"/>
              </a:lnSpc>
              <a:buNone/>
            </a:pPr>
            <a:r>
              <a:rPr lang="lt-LT" b="1" i="0" u="none" strike="noStrike" kern="100" dirty="0">
                <a:solidFill>
                  <a:schemeClr val="accent4">
                    <a:lumMod val="75000"/>
                  </a:schemeClr>
                </a:solidFill>
                <a:effectLst/>
                <a:latin typeface="Arial Rounded MT Bold" panose="020F0704030504030204" pitchFamily="34" charset="0"/>
              </a:rPr>
              <a:t>...tai viralas be druskos.</a:t>
            </a:r>
            <a:endParaRPr lang="en-US" b="0" i="0" u="none" strike="noStrike" dirty="0">
              <a:solidFill>
                <a:schemeClr val="accent4">
                  <a:lumMod val="75000"/>
                </a:schemeClr>
              </a:solidFill>
              <a:effectLst/>
              <a:latin typeface="Arial" panose="020B0604020202020204" pitchFamily="34" charset="0"/>
            </a:endParaRPr>
          </a:p>
          <a:p>
            <a:endParaRPr lang="en-US" dirty="0"/>
          </a:p>
        </p:txBody>
      </p:sp>
      <p:sp>
        <p:nvSpPr>
          <p:cNvPr id="15" name="Rectangle 2">
            <a:extLst>
              <a:ext uri="{FF2B5EF4-FFF2-40B4-BE49-F238E27FC236}">
                <a16:creationId xmlns:a16="http://schemas.microsoft.com/office/drawing/2014/main" id="{20A4E2F7-DE65-22A5-850C-3B1BF6C6414A}"/>
              </a:ext>
            </a:extLst>
          </p:cNvPr>
          <p:cNvSpPr>
            <a:spLocks noChangeArrowheads="1"/>
          </p:cNvSpPr>
          <p:nvPr/>
        </p:nvSpPr>
        <p:spPr bwMode="auto">
          <a:xfrm>
            <a:off x="2933700" y="3349625"/>
            <a:ext cx="149319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766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accent6">
              <a:lumMod val="75000"/>
            </a:schemeClr>
          </a:bgClr>
        </a:patt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296B1D4-6F49-89B5-1577-269469C3CFAB}"/>
              </a:ext>
            </a:extLst>
          </p:cNvPr>
          <p:cNvSpPr>
            <a:spLocks noGrp="1"/>
          </p:cNvSpPr>
          <p:nvPr>
            <p:ph type="title"/>
          </p:nvPr>
        </p:nvSpPr>
        <p:spPr>
          <a:xfrm>
            <a:off x="838200" y="365125"/>
            <a:ext cx="10515600" cy="5997968"/>
          </a:xfrm>
          <a:pattFill prst="weave">
            <a:fgClr>
              <a:schemeClr val="accent6">
                <a:lumMod val="60000"/>
                <a:lumOff val="40000"/>
              </a:schemeClr>
            </a:fgClr>
            <a:bgClr>
              <a:schemeClr val="bg1"/>
            </a:bgClr>
          </a:pattFill>
        </p:spPr>
        <p:txBody>
          <a:bodyPr>
            <a:normAutofit/>
          </a:bodyPr>
          <a:lstStyle/>
          <a:p>
            <a:pPr algn="ctr"/>
            <a:r>
              <a:rPr lang="lt-LT" sz="8000" b="1" dirty="0">
                <a:solidFill>
                  <a:schemeClr val="accent4">
                    <a:lumMod val="75000"/>
                  </a:schemeClr>
                </a:solidFill>
              </a:rPr>
              <a:t>   </a:t>
            </a:r>
            <a:br>
              <a:rPr lang="lt-LT" sz="8000" b="1" dirty="0">
                <a:solidFill>
                  <a:schemeClr val="accent4">
                    <a:lumMod val="75000"/>
                  </a:schemeClr>
                </a:solidFill>
              </a:rPr>
            </a:br>
            <a:r>
              <a:rPr lang="lt-LT" dirty="0">
                <a:solidFill>
                  <a:schemeClr val="accent4">
                    <a:lumMod val="75000"/>
                  </a:schemeClr>
                </a:solidFill>
                <a:latin typeface="Arial Rounded MT Bold" panose="020F0704030504030204" pitchFamily="34" charset="0"/>
              </a:rPr>
              <a:t>Kas yra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tradicinė</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lietuvio sodyba?</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endParaRPr lang="en-US" dirty="0">
              <a:solidFill>
                <a:schemeClr val="accent4">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378885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75A80DB9-CD90-569A-C0A1-4C732850A2E1}"/>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2B772D55-9166-C58D-9885-2E6D73C2F8AC}"/>
              </a:ext>
            </a:extLst>
          </p:cNvPr>
          <p:cNvSpPr>
            <a:spLocks noGrp="1"/>
          </p:cNvSpPr>
          <p:nvPr>
            <p:ph type="title"/>
          </p:nvPr>
        </p:nvSpPr>
        <p:spPr>
          <a:xfrm>
            <a:off x="838200" y="365125"/>
            <a:ext cx="10515600" cy="5997968"/>
          </a:xfrm>
          <a:pattFill prst="weave">
            <a:fgClr>
              <a:schemeClr val="accent6">
                <a:lumMod val="60000"/>
                <a:lumOff val="40000"/>
              </a:schemeClr>
            </a:fgClr>
            <a:bgClr>
              <a:schemeClr val="bg1"/>
            </a:bgClr>
          </a:pattFill>
        </p:spPr>
        <p:txBody>
          <a:bodyPr>
            <a:normAutofit/>
          </a:bodyPr>
          <a:lstStyle/>
          <a:p>
            <a:pPr algn="ctr"/>
            <a:r>
              <a:rPr lang="lt-LT" dirty="0"/>
              <a:t>          </a:t>
            </a:r>
            <a:br>
              <a:rPr lang="lt-LT" dirty="0"/>
            </a:br>
            <a:r>
              <a:rPr lang="lt-LT" dirty="0"/>
              <a:t/>
            </a:r>
            <a:br>
              <a:rPr lang="lt-LT" dirty="0"/>
            </a:br>
            <a:r>
              <a:rPr lang="lt-LT" dirty="0"/>
              <a:t> </a:t>
            </a:r>
            <a:r>
              <a:rPr lang="lt-LT" dirty="0">
                <a:solidFill>
                  <a:schemeClr val="accent4">
                    <a:lumMod val="75000"/>
                  </a:schemeClr>
                </a:solidFill>
                <a:latin typeface="Arial Rounded MT Bold" panose="020F0704030504030204" pitchFamily="34" charset="0"/>
              </a:rPr>
              <a:t>Pirmiausia – tai vieta, kur darnoje su gamta, namų ūkio gyvulėliais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gyvena šeima.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endParaRPr lang="en-US" dirty="0">
              <a:solidFill>
                <a:schemeClr val="accent4">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22304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FEDFC01F-C1CB-EA9C-2BE4-9EFED229626E}"/>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8D06743-71AD-34AE-98DA-8492AFA23A2F}"/>
              </a:ext>
            </a:extLst>
          </p:cNvPr>
          <p:cNvSpPr>
            <a:spLocks noGrp="1"/>
          </p:cNvSpPr>
          <p:nvPr>
            <p:ph type="title"/>
          </p:nvPr>
        </p:nvSpPr>
        <p:spPr>
          <a:xfrm>
            <a:off x="838200" y="365125"/>
            <a:ext cx="10515600" cy="5997968"/>
          </a:xfrm>
          <a:pattFill prst="weave">
            <a:fgClr>
              <a:schemeClr val="accent6">
                <a:lumMod val="60000"/>
                <a:lumOff val="40000"/>
              </a:schemeClr>
            </a:fgClr>
            <a:bgClr>
              <a:schemeClr val="bg1"/>
            </a:bgClr>
          </a:pattFill>
        </p:spPr>
        <p:txBody>
          <a:bodyPr>
            <a:normAutofit/>
          </a:bodyPr>
          <a:lstStyle/>
          <a:p>
            <a:pPr algn="ct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sz="2800" dirty="0">
                <a:solidFill>
                  <a:schemeClr val="accent6">
                    <a:lumMod val="75000"/>
                  </a:schemeClr>
                </a:solidFill>
                <a:latin typeface="Arial Rounded MT Bold" panose="020F0704030504030204" pitchFamily="34" charset="0"/>
              </a:rPr>
              <a:t>Sodyba dažniausiai būna apsupta medžių...</a:t>
            </a:r>
            <a:endParaRPr lang="en-US" sz="2800" dirty="0">
              <a:solidFill>
                <a:schemeClr val="accent6">
                  <a:lumMod val="75000"/>
                </a:schemeClr>
              </a:solidFill>
              <a:latin typeface="Arial Rounded MT Bold" panose="020F0704030504030204" pitchFamily="34" charset="0"/>
            </a:endParaRPr>
          </a:p>
        </p:txBody>
      </p:sp>
      <p:pic>
        <p:nvPicPr>
          <p:cNvPr id="6" name="Paveikslėlis 5">
            <a:extLst>
              <a:ext uri="{FF2B5EF4-FFF2-40B4-BE49-F238E27FC236}">
                <a16:creationId xmlns:a16="http://schemas.microsoft.com/office/drawing/2014/main" id="{20A9D429-7875-2A1C-1486-7014D73FC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768" y="676656"/>
            <a:ext cx="8842248" cy="4709160"/>
          </a:xfrm>
          <a:prstGeom prst="rect">
            <a:avLst/>
          </a:prstGeom>
        </p:spPr>
      </p:pic>
    </p:spTree>
    <p:extLst>
      <p:ext uri="{BB962C8B-B14F-4D97-AF65-F5344CB8AC3E}">
        <p14:creationId xmlns:p14="http://schemas.microsoft.com/office/powerpoint/2010/main" val="341958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2E4388EC-22A1-5244-EBCF-929688CE883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822BD93-7BC6-AD69-0025-FC939A27668C}"/>
              </a:ext>
            </a:extLst>
          </p:cNvPr>
          <p:cNvSpPr>
            <a:spLocks noGrp="1"/>
          </p:cNvSpPr>
          <p:nvPr>
            <p:ph type="title"/>
          </p:nvPr>
        </p:nvSpPr>
        <p:spPr>
          <a:xfrm>
            <a:off x="950976" y="365125"/>
            <a:ext cx="10402824" cy="5997968"/>
          </a:xfrm>
          <a:pattFill prst="weave">
            <a:fgClr>
              <a:schemeClr val="accent6">
                <a:lumMod val="60000"/>
                <a:lumOff val="40000"/>
              </a:schemeClr>
            </a:fgClr>
            <a:bgClr>
              <a:schemeClr val="bg1"/>
            </a:bgClr>
          </a:pattFill>
        </p:spPr>
        <p:txBody>
          <a:bodyPr>
            <a:normAutofit/>
          </a:bodyPr>
          <a:lstStyle/>
          <a:p>
            <a:pPr algn="ctr"/>
            <a:r>
              <a:rPr lang="lt-LT" dirty="0"/>
              <a:t>           </a:t>
            </a:r>
            <a:br>
              <a:rPr lang="lt-LT" dirty="0"/>
            </a:br>
            <a:r>
              <a:rPr lang="lt-LT" dirty="0"/>
              <a:t>       </a:t>
            </a:r>
            <a:r>
              <a:rPr lang="lt-LT" dirty="0">
                <a:solidFill>
                  <a:schemeClr val="accent4">
                    <a:lumMod val="75000"/>
                  </a:schemeClr>
                </a:solidFill>
                <a:latin typeface="Arial Rounded MT Bold" panose="020F0704030504030204" pitchFamily="34" charset="0"/>
              </a:rPr>
              <a:t>Kokie pastatai sudaro tradicinę  sodybą?</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endParaRPr lang="en-US" dirty="0">
              <a:solidFill>
                <a:schemeClr val="accent4">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10050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C0765F09-BD99-9301-B01C-95C76BF8D0F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FE548E-32B2-82B0-74AB-4202CE069C6C}"/>
              </a:ext>
            </a:extLst>
          </p:cNvPr>
          <p:cNvSpPr>
            <a:spLocks noGrp="1"/>
          </p:cNvSpPr>
          <p:nvPr>
            <p:ph type="title"/>
          </p:nvPr>
        </p:nvSpPr>
        <p:spPr>
          <a:xfrm>
            <a:off x="483476" y="0"/>
            <a:ext cx="11214538" cy="6858000"/>
          </a:xfrm>
          <a:pattFill prst="weave">
            <a:fgClr>
              <a:schemeClr val="accent6">
                <a:lumMod val="60000"/>
                <a:lumOff val="40000"/>
              </a:schemeClr>
            </a:fgClr>
            <a:bgClr>
              <a:schemeClr val="bg1"/>
            </a:bgClr>
          </a:pattFill>
        </p:spPr>
        <p:txBody>
          <a:bodyPr>
            <a:normAutofit/>
          </a:bodyPr>
          <a:lstStyle/>
          <a:p>
            <a:r>
              <a:rPr lang="lt-LT" sz="2800" dirty="0">
                <a:solidFill>
                  <a:schemeClr val="accent4">
                    <a:lumMod val="75000"/>
                  </a:schemeClr>
                </a:solidFill>
                <a:latin typeface="Arial Rounded MT Bold" panose="020F0704030504030204" pitchFamily="34" charset="0"/>
              </a:rPr>
              <a:t>                                                                                   </a:t>
            </a:r>
            <a:br>
              <a:rPr lang="lt-LT" sz="2800" dirty="0">
                <a:solidFill>
                  <a:schemeClr val="accent4">
                    <a:lumMod val="75000"/>
                  </a:schemeClr>
                </a:solidFill>
                <a:latin typeface="Arial Rounded MT Bold" panose="020F0704030504030204" pitchFamily="34" charset="0"/>
              </a:rPr>
            </a:br>
            <a:r>
              <a:rPr lang="lt-LT" sz="2800" dirty="0">
                <a:solidFill>
                  <a:schemeClr val="accent4">
                    <a:lumMod val="75000"/>
                  </a:schemeClr>
                </a:solidFill>
                <a:latin typeface="Arial Rounded MT Bold" panose="020F0704030504030204" pitchFamily="34" charset="0"/>
              </a:rPr>
              <a:t/>
            </a:r>
            <a:br>
              <a:rPr lang="lt-LT" sz="2800" dirty="0">
                <a:solidFill>
                  <a:schemeClr val="accent4">
                    <a:lumMod val="75000"/>
                  </a:schemeClr>
                </a:solidFill>
                <a:latin typeface="Arial Rounded MT Bold" panose="020F0704030504030204" pitchFamily="34" charset="0"/>
              </a:rPr>
            </a:br>
            <a:r>
              <a:rPr lang="lt-LT" sz="2800" dirty="0">
                <a:solidFill>
                  <a:schemeClr val="accent4">
                    <a:lumMod val="75000"/>
                  </a:schemeClr>
                </a:solidFill>
                <a:latin typeface="Arial Rounded MT Bold" panose="020F0704030504030204" pitchFamily="34" charset="0"/>
              </a:rPr>
              <a:t/>
            </a:r>
            <a:br>
              <a:rPr lang="lt-LT" sz="2800" dirty="0">
                <a:solidFill>
                  <a:schemeClr val="accent4">
                    <a:lumMod val="75000"/>
                  </a:schemeClr>
                </a:solidFill>
                <a:latin typeface="Arial Rounded MT Bold" panose="020F0704030504030204" pitchFamily="34" charset="0"/>
              </a:rPr>
            </a:br>
            <a:r>
              <a:rPr lang="en-US" sz="2800" dirty="0">
                <a:solidFill>
                  <a:schemeClr val="accent4">
                    <a:lumMod val="75000"/>
                  </a:schemeClr>
                </a:solidFill>
                <a:latin typeface="Arial Rounded MT Bold" panose="020F0704030504030204" pitchFamily="34" charset="0"/>
              </a:rPr>
              <a:t>                                                                                                                                           </a:t>
            </a:r>
            <a:r>
              <a:rPr lang="lt-LT" sz="2800" dirty="0">
                <a:solidFill>
                  <a:schemeClr val="accent4">
                    <a:lumMod val="75000"/>
                  </a:schemeClr>
                </a:solidFill>
                <a:latin typeface="Arial Rounded MT Bold" panose="020F0704030504030204" pitchFamily="34" charset="0"/>
              </a:rPr>
              <a:t/>
            </a:r>
            <a:br>
              <a:rPr lang="lt-LT" sz="2800" dirty="0">
                <a:solidFill>
                  <a:schemeClr val="accent4">
                    <a:lumMod val="75000"/>
                  </a:schemeClr>
                </a:solidFill>
                <a:latin typeface="Arial Rounded MT Bold" panose="020F0704030504030204" pitchFamily="34" charset="0"/>
              </a:rPr>
            </a:br>
            <a:r>
              <a:rPr lang="lt-LT" sz="2800" dirty="0">
                <a:solidFill>
                  <a:schemeClr val="accent6">
                    <a:lumMod val="75000"/>
                  </a:schemeClr>
                </a:solidFill>
                <a:latin typeface="Arial Rounded MT Bold" panose="020F0704030504030204" pitchFamily="34" charset="0"/>
              </a:rPr>
              <a:t/>
            </a:r>
            <a:br>
              <a:rPr lang="lt-LT" sz="2800" dirty="0">
                <a:solidFill>
                  <a:schemeClr val="accent6">
                    <a:lumMod val="75000"/>
                  </a:schemeClr>
                </a:solidFill>
                <a:latin typeface="Arial Rounded MT Bold" panose="020F0704030504030204" pitchFamily="34" charset="0"/>
              </a:rPr>
            </a:br>
            <a:r>
              <a:rPr lang="lt-LT" sz="2800" dirty="0">
                <a:solidFill>
                  <a:schemeClr val="accent6">
                    <a:lumMod val="75000"/>
                  </a:schemeClr>
                </a:solidFill>
                <a:latin typeface="Arial Rounded MT Bold" panose="020F0704030504030204" pitchFamily="34" charset="0"/>
              </a:rPr>
              <a:t>Gyvenamasis  namas</a:t>
            </a:r>
            <a:r>
              <a:rPr lang="lt-LT" sz="2800" dirty="0">
                <a:solidFill>
                  <a:schemeClr val="accent4">
                    <a:lumMod val="75000"/>
                  </a:schemeClr>
                </a:solidFill>
                <a:latin typeface="Arial Rounded MT Bold" panose="020F0704030504030204" pitchFamily="34" charset="0"/>
              </a:rPr>
              <a:t/>
            </a:r>
            <a:br>
              <a:rPr lang="lt-LT" sz="2800" dirty="0">
                <a:solidFill>
                  <a:schemeClr val="accent4">
                    <a:lumMod val="75000"/>
                  </a:schemeClr>
                </a:solidFill>
                <a:latin typeface="Arial Rounded MT Bold" panose="020F0704030504030204" pitchFamily="34" charset="0"/>
              </a:rPr>
            </a:br>
            <a:r>
              <a:rPr lang="lt-LT" sz="2800" dirty="0">
                <a:solidFill>
                  <a:schemeClr val="accent4">
                    <a:lumMod val="75000"/>
                  </a:schemeClr>
                </a:solidFill>
                <a:latin typeface="Arial Rounded MT Bold" panose="020F0704030504030204" pitchFamily="34" charset="0"/>
              </a:rPr>
              <a:t>                                                                                                                                                                                                                                                           </a:t>
            </a: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t>
            </a:r>
            <a:r>
              <a:rPr lang="lt-LT" sz="1100" dirty="0">
                <a:solidFill>
                  <a:schemeClr val="accent4">
                    <a:lumMod val="75000"/>
                  </a:schemeClr>
                </a:solidFill>
                <a:latin typeface="Arial Rounded MT Bold" panose="020F0704030504030204" pitchFamily="34" charset="0"/>
              </a:rPr>
              <a:t> </a:t>
            </a:r>
            <a:br>
              <a:rPr lang="lt-LT" sz="1100" dirty="0">
                <a:solidFill>
                  <a:schemeClr val="accent4">
                    <a:lumMod val="75000"/>
                  </a:schemeClr>
                </a:solidFill>
                <a:latin typeface="Arial Rounded MT Bold" panose="020F0704030504030204" pitchFamily="34" charset="0"/>
              </a:rPr>
            </a:br>
            <a:r>
              <a:rPr lang="lt-LT" sz="1100" dirty="0">
                <a:solidFill>
                  <a:schemeClr val="accent4">
                    <a:lumMod val="75000"/>
                  </a:schemeClr>
                </a:solidFill>
                <a:latin typeface="Arial Rounded MT Bold" panose="020F0704030504030204" pitchFamily="34" charset="0"/>
              </a:rPr>
              <a:t/>
            </a:r>
            <a:br>
              <a:rPr lang="lt-LT" sz="1100" dirty="0">
                <a:solidFill>
                  <a:schemeClr val="accent4">
                    <a:lumMod val="75000"/>
                  </a:schemeClr>
                </a:solidFill>
                <a:latin typeface="Arial Rounded MT Bold" panose="020F0704030504030204" pitchFamily="34" charset="0"/>
              </a:rPr>
            </a:br>
            <a:r>
              <a:rPr lang="lt-LT" sz="1100" dirty="0">
                <a:solidFill>
                  <a:schemeClr val="accent4">
                    <a:lumMod val="75000"/>
                  </a:schemeClr>
                </a:solidFill>
                <a:latin typeface="Arial Rounded MT Bold" panose="020F0704030504030204" pitchFamily="34" charset="0"/>
              </a:rPr>
              <a:t/>
            </a:r>
            <a:br>
              <a:rPr lang="lt-LT" sz="1100" dirty="0">
                <a:solidFill>
                  <a:schemeClr val="accent4">
                    <a:lumMod val="75000"/>
                  </a:schemeClr>
                </a:solidFill>
                <a:latin typeface="Arial Rounded MT Bold" panose="020F0704030504030204" pitchFamily="34" charset="0"/>
              </a:rPr>
            </a:br>
            <a:r>
              <a:rPr lang="lt-LT" sz="1100" dirty="0">
                <a:solidFill>
                  <a:schemeClr val="accent4">
                    <a:lumMod val="75000"/>
                  </a:schemeClr>
                </a:solidFill>
                <a:latin typeface="Arial Rounded MT Bold" panose="020F0704030504030204" pitchFamily="34" charset="0"/>
              </a:rPr>
              <a:t>                                                                                                                                                                                                                                                                            </a:t>
            </a:r>
            <a:endParaRPr lang="en-US" sz="1100" dirty="0">
              <a:solidFill>
                <a:schemeClr val="accent4">
                  <a:lumMod val="75000"/>
                </a:schemeClr>
              </a:solidFill>
              <a:latin typeface="Arial Rounded MT Bold" panose="020F0704030504030204" pitchFamily="34" charset="0"/>
            </a:endParaRPr>
          </a:p>
        </p:txBody>
      </p:sp>
      <p:cxnSp>
        <p:nvCxnSpPr>
          <p:cNvPr id="4" name="Tiesioji rodyklės jungtis 3">
            <a:extLst>
              <a:ext uri="{FF2B5EF4-FFF2-40B4-BE49-F238E27FC236}">
                <a16:creationId xmlns:a16="http://schemas.microsoft.com/office/drawing/2014/main" id="{CE11F41C-207C-632E-3810-825821C1A07A}"/>
              </a:ext>
            </a:extLst>
          </p:cNvPr>
          <p:cNvCxnSpPr>
            <a:cxnSpLocks/>
          </p:cNvCxnSpPr>
          <p:nvPr/>
        </p:nvCxnSpPr>
        <p:spPr>
          <a:xfrm flipV="1">
            <a:off x="4352496" y="1403462"/>
            <a:ext cx="715280" cy="1161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Tiesioji rodyklės jungtis 6">
            <a:extLst>
              <a:ext uri="{FF2B5EF4-FFF2-40B4-BE49-F238E27FC236}">
                <a16:creationId xmlns:a16="http://schemas.microsoft.com/office/drawing/2014/main" id="{B49DFCF1-1DC0-30A3-A0C9-29A3431B4785}"/>
              </a:ext>
            </a:extLst>
          </p:cNvPr>
          <p:cNvCxnSpPr>
            <a:cxnSpLocks/>
          </p:cNvCxnSpPr>
          <p:nvPr/>
        </p:nvCxnSpPr>
        <p:spPr>
          <a:xfrm>
            <a:off x="4460747" y="3118967"/>
            <a:ext cx="735617" cy="821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Tiesioji rodyklės jungtis 9">
            <a:extLst>
              <a:ext uri="{FF2B5EF4-FFF2-40B4-BE49-F238E27FC236}">
                <a16:creationId xmlns:a16="http://schemas.microsoft.com/office/drawing/2014/main" id="{9116CA9E-B97D-8477-1E58-4A13D02CE8D8}"/>
              </a:ext>
            </a:extLst>
          </p:cNvPr>
          <p:cNvCxnSpPr>
            <a:cxnSpLocks/>
          </p:cNvCxnSpPr>
          <p:nvPr/>
        </p:nvCxnSpPr>
        <p:spPr>
          <a:xfrm>
            <a:off x="4572000" y="3001509"/>
            <a:ext cx="339661" cy="47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Tiesioji rodyklės jungtis 13">
            <a:extLst>
              <a:ext uri="{FF2B5EF4-FFF2-40B4-BE49-F238E27FC236}">
                <a16:creationId xmlns:a16="http://schemas.microsoft.com/office/drawing/2014/main" id="{E3F5BAD3-4039-1DC4-C282-5E2C46097491}"/>
              </a:ext>
            </a:extLst>
          </p:cNvPr>
          <p:cNvCxnSpPr>
            <a:cxnSpLocks/>
          </p:cNvCxnSpPr>
          <p:nvPr/>
        </p:nvCxnSpPr>
        <p:spPr>
          <a:xfrm>
            <a:off x="4352496" y="3308402"/>
            <a:ext cx="623412" cy="1842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as 15">
            <a:extLst>
              <a:ext uri="{FF2B5EF4-FFF2-40B4-BE49-F238E27FC236}">
                <a16:creationId xmlns:a16="http://schemas.microsoft.com/office/drawing/2014/main" id="{C225EBCF-80A2-9BFA-7490-B5E333839613}"/>
              </a:ext>
            </a:extLst>
          </p:cNvPr>
          <p:cNvSpPr/>
          <p:nvPr/>
        </p:nvSpPr>
        <p:spPr>
          <a:xfrm>
            <a:off x="4710136" y="759554"/>
            <a:ext cx="3092196"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Aukštaičių – gryčia, </a:t>
            </a:r>
            <a:r>
              <a:rPr lang="lt-LT" dirty="0" err="1"/>
              <a:t>grinčia</a:t>
            </a:r>
            <a:r>
              <a:rPr lang="lt-LT" dirty="0"/>
              <a:t>, rūmas </a:t>
            </a:r>
            <a:endParaRPr lang="en-US" dirty="0"/>
          </a:p>
        </p:txBody>
      </p:sp>
      <p:sp>
        <p:nvSpPr>
          <p:cNvPr id="18" name="Ovalas 17">
            <a:extLst>
              <a:ext uri="{FF2B5EF4-FFF2-40B4-BE49-F238E27FC236}">
                <a16:creationId xmlns:a16="http://schemas.microsoft.com/office/drawing/2014/main" id="{133E41A8-A56B-9C94-C7AC-7F2B7D68A79D}"/>
              </a:ext>
            </a:extLst>
          </p:cNvPr>
          <p:cNvSpPr/>
          <p:nvPr/>
        </p:nvSpPr>
        <p:spPr>
          <a:xfrm>
            <a:off x="4801529" y="5150522"/>
            <a:ext cx="3092196" cy="7119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Mažosios Lietuvos – namas, </a:t>
            </a:r>
            <a:r>
              <a:rPr lang="lt-LT" dirty="0" err="1"/>
              <a:t>stuba</a:t>
            </a:r>
            <a:r>
              <a:rPr lang="lt-LT" dirty="0"/>
              <a:t>, troba</a:t>
            </a:r>
            <a:endParaRPr lang="en-US" dirty="0"/>
          </a:p>
        </p:txBody>
      </p:sp>
      <p:sp>
        <p:nvSpPr>
          <p:cNvPr id="23" name="Ovalas 22">
            <a:extLst>
              <a:ext uri="{FF2B5EF4-FFF2-40B4-BE49-F238E27FC236}">
                <a16:creationId xmlns:a16="http://schemas.microsoft.com/office/drawing/2014/main" id="{53CDED16-5E8D-15CF-8709-FC57ADC52850}"/>
              </a:ext>
            </a:extLst>
          </p:cNvPr>
          <p:cNvSpPr/>
          <p:nvPr/>
        </p:nvSpPr>
        <p:spPr>
          <a:xfrm>
            <a:off x="4720589" y="1782525"/>
            <a:ext cx="3092196"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Žemaičių – </a:t>
            </a:r>
            <a:r>
              <a:rPr lang="lt-LT" dirty="0" err="1"/>
              <a:t>numas</a:t>
            </a:r>
            <a:r>
              <a:rPr lang="lt-LT" dirty="0"/>
              <a:t>, troba</a:t>
            </a:r>
            <a:endParaRPr lang="en-US" dirty="0"/>
          </a:p>
        </p:txBody>
      </p:sp>
      <p:sp>
        <p:nvSpPr>
          <p:cNvPr id="24" name="Ovalas 23">
            <a:extLst>
              <a:ext uri="{FF2B5EF4-FFF2-40B4-BE49-F238E27FC236}">
                <a16:creationId xmlns:a16="http://schemas.microsoft.com/office/drawing/2014/main" id="{9DC2723B-20A6-4E53-1136-A63F892B3CA0}"/>
              </a:ext>
            </a:extLst>
          </p:cNvPr>
          <p:cNvSpPr/>
          <p:nvPr/>
        </p:nvSpPr>
        <p:spPr>
          <a:xfrm>
            <a:off x="4720589" y="2921882"/>
            <a:ext cx="3092196"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Dzūkų – pirkia</a:t>
            </a:r>
            <a:endParaRPr lang="en-US" dirty="0"/>
          </a:p>
        </p:txBody>
      </p:sp>
      <p:sp>
        <p:nvSpPr>
          <p:cNvPr id="25" name="Ovalas 24">
            <a:extLst>
              <a:ext uri="{FF2B5EF4-FFF2-40B4-BE49-F238E27FC236}">
                <a16:creationId xmlns:a16="http://schemas.microsoft.com/office/drawing/2014/main" id="{4C292CF2-1C6A-D9E9-ECE3-6AEE20F85E6B}"/>
              </a:ext>
            </a:extLst>
          </p:cNvPr>
          <p:cNvSpPr/>
          <p:nvPr/>
        </p:nvSpPr>
        <p:spPr>
          <a:xfrm>
            <a:off x="4819888" y="4034476"/>
            <a:ext cx="3092196" cy="685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Suvalkiečių – </a:t>
            </a:r>
            <a:r>
              <a:rPr lang="lt-LT" dirty="0" err="1"/>
              <a:t>stuba</a:t>
            </a:r>
            <a:endParaRPr lang="en-US" dirty="0"/>
          </a:p>
        </p:txBody>
      </p:sp>
      <p:cxnSp>
        <p:nvCxnSpPr>
          <p:cNvPr id="35" name="Tiesioji rodyklės jungtis 34">
            <a:extLst>
              <a:ext uri="{FF2B5EF4-FFF2-40B4-BE49-F238E27FC236}">
                <a16:creationId xmlns:a16="http://schemas.microsoft.com/office/drawing/2014/main" id="{11FC17A9-47D9-B6D1-5F50-42C06EBCB535}"/>
              </a:ext>
            </a:extLst>
          </p:cNvPr>
          <p:cNvCxnSpPr>
            <a:cxnSpLocks/>
          </p:cNvCxnSpPr>
          <p:nvPr/>
        </p:nvCxnSpPr>
        <p:spPr>
          <a:xfrm flipV="1">
            <a:off x="4460747" y="2377630"/>
            <a:ext cx="359141" cy="307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Paveikslėlis 40">
            <a:extLst>
              <a:ext uri="{FF2B5EF4-FFF2-40B4-BE49-F238E27FC236}">
                <a16:creationId xmlns:a16="http://schemas.microsoft.com/office/drawing/2014/main" id="{5ECBB35C-3FB1-DE0B-040F-BD8143C66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59" y="3711749"/>
            <a:ext cx="3415377" cy="2562927"/>
          </a:xfrm>
          <a:prstGeom prst="rect">
            <a:avLst/>
          </a:prstGeom>
        </p:spPr>
      </p:pic>
      <p:pic>
        <p:nvPicPr>
          <p:cNvPr id="49" name="Paveikslėlis 48">
            <a:extLst>
              <a:ext uri="{FF2B5EF4-FFF2-40B4-BE49-F238E27FC236}">
                <a16:creationId xmlns:a16="http://schemas.microsoft.com/office/drawing/2014/main" id="{60F85B81-B421-7DB3-6FB8-4CF4DB2D4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487" y="508063"/>
            <a:ext cx="2543175" cy="1800225"/>
          </a:xfrm>
          <a:prstGeom prst="rect">
            <a:avLst/>
          </a:prstGeom>
        </p:spPr>
      </p:pic>
      <p:pic>
        <p:nvPicPr>
          <p:cNvPr id="17" name="Paveikslėlis 16">
            <a:extLst>
              <a:ext uri="{FF2B5EF4-FFF2-40B4-BE49-F238E27FC236}">
                <a16:creationId xmlns:a16="http://schemas.microsoft.com/office/drawing/2014/main" id="{17F9D2BF-62E5-BA66-633C-6EECB43A6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4120" y="4212833"/>
            <a:ext cx="2426254" cy="1161879"/>
          </a:xfrm>
          <a:prstGeom prst="rect">
            <a:avLst/>
          </a:prstGeom>
        </p:spPr>
      </p:pic>
      <p:cxnSp>
        <p:nvCxnSpPr>
          <p:cNvPr id="27" name="Tiesioji rodyklės jungtis 26">
            <a:extLst>
              <a:ext uri="{FF2B5EF4-FFF2-40B4-BE49-F238E27FC236}">
                <a16:creationId xmlns:a16="http://schemas.microsoft.com/office/drawing/2014/main" id="{C78CF240-CA81-2843-F3D1-66440049E1E1}"/>
              </a:ext>
            </a:extLst>
          </p:cNvPr>
          <p:cNvCxnSpPr>
            <a:cxnSpLocks/>
          </p:cNvCxnSpPr>
          <p:nvPr/>
        </p:nvCxnSpPr>
        <p:spPr>
          <a:xfrm>
            <a:off x="8013723" y="4453024"/>
            <a:ext cx="415200" cy="125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aveikslėlis 29">
            <a:extLst>
              <a:ext uri="{FF2B5EF4-FFF2-40B4-BE49-F238E27FC236}">
                <a16:creationId xmlns:a16="http://schemas.microsoft.com/office/drawing/2014/main" id="{C45E5385-25EF-2A8E-AE62-2602E75FCB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4120" y="399785"/>
            <a:ext cx="2426254" cy="1161879"/>
          </a:xfrm>
          <a:prstGeom prst="rect">
            <a:avLst/>
          </a:prstGeom>
        </p:spPr>
      </p:pic>
      <p:cxnSp>
        <p:nvCxnSpPr>
          <p:cNvPr id="31" name="Tiesioji rodyklės jungtis 30">
            <a:extLst>
              <a:ext uri="{FF2B5EF4-FFF2-40B4-BE49-F238E27FC236}">
                <a16:creationId xmlns:a16="http://schemas.microsoft.com/office/drawing/2014/main" id="{A8E4AB24-D1F1-197D-5D88-B749C613D95C}"/>
              </a:ext>
            </a:extLst>
          </p:cNvPr>
          <p:cNvCxnSpPr>
            <a:cxnSpLocks/>
          </p:cNvCxnSpPr>
          <p:nvPr/>
        </p:nvCxnSpPr>
        <p:spPr>
          <a:xfrm>
            <a:off x="7893725" y="1102454"/>
            <a:ext cx="415200" cy="125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AutoShape 2">
            <a:extLst>
              <a:ext uri="{FF2B5EF4-FFF2-40B4-BE49-F238E27FC236}">
                <a16:creationId xmlns:a16="http://schemas.microsoft.com/office/drawing/2014/main" id="{99EAF937-6877-524C-BFBE-9F60006E02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4">
            <a:extLst>
              <a:ext uri="{FF2B5EF4-FFF2-40B4-BE49-F238E27FC236}">
                <a16:creationId xmlns:a16="http://schemas.microsoft.com/office/drawing/2014/main" id="{F41C59E4-026D-6BFF-911A-9F480E0FFB9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AutoShape 6" descr="gallery thumbnail">
            <a:extLst>
              <a:ext uri="{FF2B5EF4-FFF2-40B4-BE49-F238E27FC236}">
                <a16:creationId xmlns:a16="http://schemas.microsoft.com/office/drawing/2014/main" id="{12B9AF53-038F-8E54-63C0-5D7A1EC9B82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Lietuvininkų nameliai buvę kitokie : Šilainės sodas">
            <a:extLst>
              <a:ext uri="{FF2B5EF4-FFF2-40B4-BE49-F238E27FC236}">
                <a16:creationId xmlns:a16="http://schemas.microsoft.com/office/drawing/2014/main" id="{57C9E137-6D17-7EC4-51C2-45A8028A45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446" y="5374712"/>
            <a:ext cx="2388928" cy="136006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Tiesioji rodyklės jungtis 37">
            <a:extLst>
              <a:ext uri="{FF2B5EF4-FFF2-40B4-BE49-F238E27FC236}">
                <a16:creationId xmlns:a16="http://schemas.microsoft.com/office/drawing/2014/main" id="{547EA442-ED78-617B-454D-57513677455B}"/>
              </a:ext>
            </a:extLst>
          </p:cNvPr>
          <p:cNvCxnSpPr>
            <a:cxnSpLocks/>
          </p:cNvCxnSpPr>
          <p:nvPr/>
        </p:nvCxnSpPr>
        <p:spPr>
          <a:xfrm>
            <a:off x="7959749" y="5565794"/>
            <a:ext cx="415200" cy="125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64" name="Picture 16" descr="Dzūkiška pirkia: Projektas - Dzūkiška pirkia">
            <a:extLst>
              <a:ext uri="{FF2B5EF4-FFF2-40B4-BE49-F238E27FC236}">
                <a16:creationId xmlns:a16="http://schemas.microsoft.com/office/drawing/2014/main" id="{8F6F1E66-6C8C-4500-CCC6-211754C84F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4120" y="2921881"/>
            <a:ext cx="2426254" cy="129095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ŽEMAITIJA">
            <a:extLst>
              <a:ext uri="{FF2B5EF4-FFF2-40B4-BE49-F238E27FC236}">
                <a16:creationId xmlns:a16="http://schemas.microsoft.com/office/drawing/2014/main" id="{CADF40FA-6D40-9328-9060-FB6F87A2B2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2922" y="1571626"/>
            <a:ext cx="2426254" cy="1547342"/>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Tiesioji rodyklės jungtis 39">
            <a:extLst>
              <a:ext uri="{FF2B5EF4-FFF2-40B4-BE49-F238E27FC236}">
                <a16:creationId xmlns:a16="http://schemas.microsoft.com/office/drawing/2014/main" id="{D1327D17-06A8-35D0-F2AE-11EA7B7510C0}"/>
              </a:ext>
            </a:extLst>
          </p:cNvPr>
          <p:cNvCxnSpPr>
            <a:cxnSpLocks/>
          </p:cNvCxnSpPr>
          <p:nvPr/>
        </p:nvCxnSpPr>
        <p:spPr>
          <a:xfrm>
            <a:off x="7941910" y="2152559"/>
            <a:ext cx="415200" cy="125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Tiesioji rodyklės jungtis 41">
            <a:extLst>
              <a:ext uri="{FF2B5EF4-FFF2-40B4-BE49-F238E27FC236}">
                <a16:creationId xmlns:a16="http://schemas.microsoft.com/office/drawing/2014/main" id="{3E7F9491-2B6F-85B7-A25C-C5A71260CE1F}"/>
              </a:ext>
            </a:extLst>
          </p:cNvPr>
          <p:cNvCxnSpPr>
            <a:cxnSpLocks/>
          </p:cNvCxnSpPr>
          <p:nvPr/>
        </p:nvCxnSpPr>
        <p:spPr>
          <a:xfrm>
            <a:off x="7923496" y="3308402"/>
            <a:ext cx="415200" cy="125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82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laid">
          <a:fgClr>
            <a:schemeClr val="accent6">
              <a:lumMod val="60000"/>
              <a:lumOff val="40000"/>
            </a:schemeClr>
          </a:fgClr>
          <a:bgClr>
            <a:schemeClr val="accent6">
              <a:lumMod val="75000"/>
            </a:schemeClr>
          </a:bgClr>
        </a:pattFill>
        <a:effectLst/>
      </p:bgPr>
    </p:bg>
    <p:spTree>
      <p:nvGrpSpPr>
        <p:cNvPr id="1" name="">
          <a:extLst>
            <a:ext uri="{FF2B5EF4-FFF2-40B4-BE49-F238E27FC236}">
              <a16:creationId xmlns:a16="http://schemas.microsoft.com/office/drawing/2014/main" id="{A9FBAB96-F615-9050-5CB2-322C90DFFAF5}"/>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34F14B5-4CDF-319E-6B6C-9C3BCCB961D3}"/>
              </a:ext>
            </a:extLst>
          </p:cNvPr>
          <p:cNvSpPr>
            <a:spLocks noGrp="1"/>
          </p:cNvSpPr>
          <p:nvPr>
            <p:ph type="title"/>
          </p:nvPr>
        </p:nvSpPr>
        <p:spPr>
          <a:xfrm>
            <a:off x="838200" y="430016"/>
            <a:ext cx="10515600" cy="5997968"/>
          </a:xfrm>
          <a:pattFill prst="weave">
            <a:fgClr>
              <a:schemeClr val="accent6">
                <a:lumMod val="60000"/>
                <a:lumOff val="40000"/>
              </a:schemeClr>
            </a:fgClr>
            <a:bgClr>
              <a:schemeClr val="bg1"/>
            </a:bgClr>
          </a:pattFill>
        </p:spPr>
        <p:txBody>
          <a:bodyPr>
            <a:normAutofit fontScale="90000"/>
          </a:bodyPr>
          <a:lstStyle/>
          <a:p>
            <a:r>
              <a:rPr lang="lt-LT" dirty="0"/>
              <a:t>           </a:t>
            </a:r>
            <a:br>
              <a:rPr lang="lt-LT" dirty="0"/>
            </a:br>
            <a:r>
              <a:rPr lang="lt-LT" dirty="0"/>
              <a:t> </a:t>
            </a:r>
            <a:r>
              <a:rPr lang="lt-LT" dirty="0">
                <a:solidFill>
                  <a:schemeClr val="accent4">
                    <a:lumMod val="75000"/>
                  </a:schemeClr>
                </a:solidFill>
                <a:latin typeface="Arial Rounded MT Bold" panose="020F0704030504030204" pitchFamily="34" charset="0"/>
              </a:rPr>
              <a:t> Klėtis</a:t>
            </a:r>
            <a:r>
              <a:rPr lang="lt-LT" dirty="0">
                <a:solidFill>
                  <a:schemeClr val="accent4">
                    <a:lumMod val="75000"/>
                  </a:schemeClr>
                </a:solidFill>
                <a:latin typeface="Aptos Display" panose="020B0004020202020204" pitchFamily="34" charset="0"/>
              </a:rPr>
              <a:t/>
            </a:r>
            <a:br>
              <a:rPr lang="lt-LT" dirty="0">
                <a:solidFill>
                  <a:schemeClr val="accent4">
                    <a:lumMod val="75000"/>
                  </a:schemeClr>
                </a:solidFill>
                <a:latin typeface="Aptos Display" panose="020B0004020202020204" pitchFamily="34" charset="0"/>
              </a:rPr>
            </a:br>
            <a:r>
              <a:rPr lang="lt-LT" dirty="0">
                <a:solidFill>
                  <a:schemeClr val="accent4">
                    <a:lumMod val="75000"/>
                  </a:schemeClr>
                </a:solidFill>
                <a:latin typeface="Aptos Display" panose="020B0004020202020204" pitchFamily="34" charset="0"/>
              </a:rPr>
              <a:t>        </a:t>
            </a: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t>
            </a:r>
            <a:r>
              <a:rPr lang="lt-LT" sz="1600" dirty="0">
                <a:solidFill>
                  <a:schemeClr val="accent4">
                    <a:lumMod val="75000"/>
                  </a:schemeClr>
                </a:solidFill>
                <a:latin typeface="Arial Rounded MT Bold" panose="020F0704030504030204" pitchFamily="34" charset="0"/>
              </a:rPr>
              <a:t>Klėtyje buvo laikomi grūdai.</a:t>
            </a:r>
            <a:br>
              <a:rPr lang="lt-LT" sz="1600" dirty="0">
                <a:solidFill>
                  <a:schemeClr val="accent4">
                    <a:lumMod val="75000"/>
                  </a:schemeClr>
                </a:solidFill>
                <a:latin typeface="Arial Rounded MT Bold" panose="020F0704030504030204" pitchFamily="34" charset="0"/>
              </a:rPr>
            </a:br>
            <a:r>
              <a:rPr lang="lt-LT" sz="1600" dirty="0">
                <a:solidFill>
                  <a:schemeClr val="accent4">
                    <a:lumMod val="75000"/>
                  </a:schemeClr>
                </a:solidFill>
                <a:latin typeface="Arial Rounded MT Bold" panose="020F0704030504030204" pitchFamily="34" charset="0"/>
              </a:rPr>
              <a:t/>
            </a:r>
            <a:br>
              <a:rPr lang="lt-LT" sz="1600" dirty="0">
                <a:solidFill>
                  <a:schemeClr val="accent4">
                    <a:lumMod val="75000"/>
                  </a:schemeClr>
                </a:solidFill>
                <a:latin typeface="Arial Rounded MT Bold" panose="020F0704030504030204" pitchFamily="34" charset="0"/>
              </a:rPr>
            </a:br>
            <a:r>
              <a:rPr lang="lt-LT" sz="1600" dirty="0">
                <a:solidFill>
                  <a:schemeClr val="accent4">
                    <a:lumMod val="75000"/>
                  </a:schemeClr>
                </a:solidFill>
                <a:latin typeface="Arial Rounded MT Bold" panose="020F0704030504030204" pitchFamily="34" charset="0"/>
              </a:rPr>
              <a:t>                                                  Klėtyje kartais stovėdavo </a:t>
            </a:r>
            <a:br>
              <a:rPr lang="lt-LT" sz="1600" dirty="0">
                <a:solidFill>
                  <a:schemeClr val="accent4">
                    <a:lumMod val="75000"/>
                  </a:schemeClr>
                </a:solidFill>
                <a:latin typeface="Arial Rounded MT Bold" panose="020F0704030504030204" pitchFamily="34" charset="0"/>
              </a:rPr>
            </a:br>
            <a:r>
              <a:rPr lang="lt-LT" sz="1600" dirty="0">
                <a:solidFill>
                  <a:schemeClr val="accent4">
                    <a:lumMod val="75000"/>
                  </a:schemeClr>
                </a:solidFill>
                <a:latin typeface="Arial Rounded MT Bold" panose="020F0704030504030204" pitchFamily="34" charset="0"/>
              </a:rPr>
              <a:t>                                                  merginų kraičių skrynios.</a:t>
            </a:r>
            <a:br>
              <a:rPr lang="lt-LT" sz="1600" dirty="0">
                <a:solidFill>
                  <a:schemeClr val="accent4">
                    <a:lumMod val="75000"/>
                  </a:schemeClr>
                </a:solidFill>
                <a:latin typeface="Arial Rounded MT Bold" panose="020F0704030504030204" pitchFamily="34" charset="0"/>
              </a:rPr>
            </a:br>
            <a:r>
              <a:rPr lang="lt-LT" sz="1600" dirty="0">
                <a:solidFill>
                  <a:schemeClr val="accent4">
                    <a:lumMod val="75000"/>
                  </a:schemeClr>
                </a:solidFill>
                <a:latin typeface="Arial Rounded MT Bold" panose="020F0704030504030204" pitchFamily="34" charset="0"/>
              </a:rPr>
              <a:t/>
            </a:r>
            <a:br>
              <a:rPr lang="lt-LT" sz="1600" dirty="0">
                <a:solidFill>
                  <a:schemeClr val="accent4">
                    <a:lumMod val="75000"/>
                  </a:schemeClr>
                </a:solidFill>
                <a:latin typeface="Arial Rounded MT Bold" panose="020F0704030504030204" pitchFamily="34" charset="0"/>
              </a:rPr>
            </a:br>
            <a:r>
              <a:rPr lang="lt-LT" sz="1600" dirty="0">
                <a:solidFill>
                  <a:schemeClr val="accent4">
                    <a:lumMod val="75000"/>
                  </a:schemeClr>
                </a:solidFill>
                <a:latin typeface="Arial Rounded MT Bold" panose="020F0704030504030204" pitchFamily="34" charset="0"/>
              </a:rPr>
              <a:t>                                             Klėtyje    buvo smagu vasarą miegoti</a:t>
            </a:r>
            <a:br>
              <a:rPr lang="lt-LT" sz="1600" dirty="0">
                <a:solidFill>
                  <a:schemeClr val="accent4">
                    <a:lumMod val="75000"/>
                  </a:schemeClr>
                </a:solidFill>
                <a:latin typeface="Arial Rounded MT Bold" panose="020F0704030504030204" pitchFamily="34" charset="0"/>
              </a:rPr>
            </a:br>
            <a:r>
              <a:rPr lang="lt-LT" sz="1600" dirty="0">
                <a:solidFill>
                  <a:schemeClr val="accent4">
                    <a:lumMod val="75000"/>
                  </a:schemeClr>
                </a:solidFill>
                <a:latin typeface="Arial Rounded MT Bold" panose="020F0704030504030204" pitchFamily="34" charset="0"/>
              </a:rPr>
              <a:t>                                                           </a:t>
            </a:r>
            <a:br>
              <a:rPr lang="lt-LT" sz="1600" dirty="0">
                <a:solidFill>
                  <a:schemeClr val="accent4">
                    <a:lumMod val="75000"/>
                  </a:schemeClr>
                </a:solidFill>
                <a:latin typeface="Arial Rounded MT Bold" panose="020F0704030504030204" pitchFamily="34" charset="0"/>
              </a:rPr>
            </a:br>
            <a:r>
              <a:rPr lang="lt-LT" sz="1600" dirty="0">
                <a:solidFill>
                  <a:schemeClr val="accent4">
                    <a:lumMod val="75000"/>
                  </a:schemeClr>
                </a:solidFill>
                <a:latin typeface="Arial Rounded MT Bold" panose="020F0704030504030204" pitchFamily="34" charset="0"/>
              </a:rPr>
              <a:t>                                                                      </a:t>
            </a:r>
            <a:r>
              <a:rPr lang="lt-LT" sz="1600" dirty="0">
                <a:solidFill>
                  <a:schemeClr val="accent4">
                    <a:lumMod val="75000"/>
                  </a:schemeClr>
                </a:solidFill>
                <a:latin typeface="Arial Rounded MT Bold" panose="020F0704030504030204" pitchFamily="34" charset="0"/>
                <a:sym typeface="Wingdings" panose="05000000000000000000" pitchFamily="2" charset="2"/>
              </a:rPr>
              <a:t></a:t>
            </a: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sz="1800" dirty="0">
                <a:solidFill>
                  <a:schemeClr val="accent4">
                    <a:lumMod val="75000"/>
                  </a:schemeClr>
                </a:solidFill>
                <a:latin typeface="Arial Rounded MT Bold" panose="020F0704030504030204" pitchFamily="34" charset="0"/>
              </a:rPr>
              <a:t>                                             </a:t>
            </a:r>
            <a:r>
              <a:rPr lang="lt-LT" dirty="0">
                <a:solidFill>
                  <a:schemeClr val="accent4">
                    <a:lumMod val="75000"/>
                  </a:schemeClr>
                </a:solidFill>
                <a:latin typeface="Arial Rounded MT Bold" panose="020F0704030504030204" pitchFamily="34" charset="0"/>
              </a:rPr>
              <a:t>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r>
            <a:br>
              <a:rPr lang="lt-LT"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                                        </a:t>
            </a:r>
            <a:r>
              <a:rPr lang="lt-LT" sz="2000" dirty="0">
                <a:solidFill>
                  <a:schemeClr val="accent4">
                    <a:lumMod val="75000"/>
                  </a:schemeClr>
                </a:solidFill>
                <a:latin typeface="Arial Rounded MT Bold" panose="020F0704030504030204" pitchFamily="34" charset="0"/>
              </a:rPr>
              <a:t>Ar tikrai žinai, kas yra kraičių skrynia? </a:t>
            </a:r>
            <a:r>
              <a:rPr lang="lt-LT" sz="2000" dirty="0">
                <a:solidFill>
                  <a:schemeClr val="accent4">
                    <a:lumMod val="75000"/>
                  </a:schemeClr>
                </a:solidFill>
                <a:latin typeface="Arial Rounded MT Bold" panose="020F0704030504030204" pitchFamily="34" charset="0"/>
                <a:sym typeface="Wingdings" panose="05000000000000000000" pitchFamily="2" charset="2"/>
              </a:rPr>
              <a:t></a:t>
            </a:r>
            <a:r>
              <a:rPr lang="lt-LT" i="1" dirty="0">
                <a:solidFill>
                  <a:schemeClr val="accent4">
                    <a:lumMod val="75000"/>
                  </a:schemeClr>
                </a:solidFill>
                <a:latin typeface="Arial Rounded MT Bold" panose="020F0704030504030204" pitchFamily="34" charset="0"/>
              </a:rPr>
              <a:t/>
            </a:r>
            <a:br>
              <a:rPr lang="lt-LT" i="1" dirty="0">
                <a:solidFill>
                  <a:schemeClr val="accent4">
                    <a:lumMod val="75000"/>
                  </a:schemeClr>
                </a:solidFill>
                <a:latin typeface="Arial Rounded MT Bold" panose="020F0704030504030204" pitchFamily="34" charset="0"/>
              </a:rPr>
            </a:br>
            <a:r>
              <a:rPr lang="lt-LT" dirty="0">
                <a:solidFill>
                  <a:schemeClr val="accent4">
                    <a:lumMod val="75000"/>
                  </a:schemeClr>
                </a:solidFill>
                <a:latin typeface="Arial Rounded MT Bold" panose="020F0704030504030204" pitchFamily="34" charset="0"/>
              </a:rPr>
              <a:t>Klėties gražieji papuošimai </a:t>
            </a:r>
            <a:endParaRPr lang="en-US" dirty="0">
              <a:solidFill>
                <a:schemeClr val="accent4">
                  <a:lumMod val="75000"/>
                </a:schemeClr>
              </a:solidFill>
              <a:latin typeface="Arial Rounded MT Bold" panose="020F0704030504030204" pitchFamily="34" charset="0"/>
            </a:endParaRPr>
          </a:p>
        </p:txBody>
      </p:sp>
      <p:pic>
        <p:nvPicPr>
          <p:cNvPr id="4" name="Paveikslėlis 3">
            <a:extLst>
              <a:ext uri="{FF2B5EF4-FFF2-40B4-BE49-F238E27FC236}">
                <a16:creationId xmlns:a16="http://schemas.microsoft.com/office/drawing/2014/main" id="{715A2FBC-9D10-6F0A-0677-97A0305EA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201" y="681006"/>
            <a:ext cx="2244145" cy="1572579"/>
          </a:xfrm>
          <a:prstGeom prst="rect">
            <a:avLst/>
          </a:prstGeom>
        </p:spPr>
      </p:pic>
      <p:pic>
        <p:nvPicPr>
          <p:cNvPr id="6" name="Paveikslėlis 5">
            <a:extLst>
              <a:ext uri="{FF2B5EF4-FFF2-40B4-BE49-F238E27FC236}">
                <a16:creationId xmlns:a16="http://schemas.microsoft.com/office/drawing/2014/main" id="{BEC3AA7B-EB83-55F0-3863-E9A4CB836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17" y="1762812"/>
            <a:ext cx="1719072" cy="2356701"/>
          </a:xfrm>
          <a:prstGeom prst="rect">
            <a:avLst/>
          </a:prstGeom>
        </p:spPr>
      </p:pic>
      <p:pic>
        <p:nvPicPr>
          <p:cNvPr id="8" name="Paveikslėlis 7">
            <a:extLst>
              <a:ext uri="{FF2B5EF4-FFF2-40B4-BE49-F238E27FC236}">
                <a16:creationId xmlns:a16="http://schemas.microsoft.com/office/drawing/2014/main" id="{E94ABDD9-DA7C-1C94-FF2A-9937A3D67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0016"/>
            <a:ext cx="5257800" cy="4534294"/>
          </a:xfrm>
          <a:prstGeom prst="rect">
            <a:avLst/>
          </a:prstGeom>
        </p:spPr>
      </p:pic>
      <p:pic>
        <p:nvPicPr>
          <p:cNvPr id="10" name="Paveikslėlis 9">
            <a:extLst>
              <a:ext uri="{FF2B5EF4-FFF2-40B4-BE49-F238E27FC236}">
                <a16:creationId xmlns:a16="http://schemas.microsoft.com/office/drawing/2014/main" id="{3C1C0AE9-0434-BB63-7EDC-BF24AEE1F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8125" y="3856317"/>
            <a:ext cx="2409825" cy="1895475"/>
          </a:xfrm>
          <a:prstGeom prst="rect">
            <a:avLst/>
          </a:prstGeom>
        </p:spPr>
      </p:pic>
      <p:pic>
        <p:nvPicPr>
          <p:cNvPr id="12" name="Paveikslėlis 11">
            <a:extLst>
              <a:ext uri="{FF2B5EF4-FFF2-40B4-BE49-F238E27FC236}">
                <a16:creationId xmlns:a16="http://schemas.microsoft.com/office/drawing/2014/main" id="{5BA68EC1-0A0E-8803-DECF-F130078A07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836" y="4239043"/>
            <a:ext cx="1533365" cy="1213266"/>
          </a:xfrm>
          <a:prstGeom prst="rect">
            <a:avLst/>
          </a:prstGeom>
        </p:spPr>
      </p:pic>
    </p:spTree>
    <p:extLst>
      <p:ext uri="{BB962C8B-B14F-4D97-AF65-F5344CB8AC3E}">
        <p14:creationId xmlns:p14="http://schemas.microsoft.com/office/powerpoint/2010/main" val="188851710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159</Words>
  <Application>Microsoft Office PowerPoint</Application>
  <PresentationFormat>Widescreen</PresentationFormat>
  <Paragraphs>52</Paragraphs>
  <Slides>16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 Display</vt:lpstr>
      <vt:lpstr>Arial</vt:lpstr>
      <vt:lpstr>Arial Rounded MT Bold</vt:lpstr>
      <vt:lpstr>Berlin Sans FB</vt:lpstr>
      <vt:lpstr>Bookman Old Style</vt:lpstr>
      <vt:lpstr>Calibri</vt:lpstr>
      <vt:lpstr>Calibri Light</vt:lpstr>
      <vt:lpstr>Georgia</vt:lpstr>
      <vt:lpstr>Palemonas</vt:lpstr>
      <vt:lpstr>Wingdings</vt:lpstr>
      <vt:lpstr>„Office“ tema</vt:lpstr>
      <vt:lpstr>Lietuvio sodyba</vt:lpstr>
      <vt:lpstr>Rinkinys:                                                                                                     Žirnikėli, titity Pupupu tatato.  Gražūs mana nameliai, Pupupu tatato.  Meilūs mana tėveliai, Pupupu tatato.  Graži mana sesiutė, Pupupu tatato.  Skaistūs, gražūs veideliai, Pupupu tatato.  Melsvas, meilias akelas, Pupupu tatato.  Turi aukštų kraitelį, Pupupu tatato.  Turi skrynių rietimų, Pupupu tatato.  Gražus mana nameliai, Pupupu tatato</vt:lpstr>
      <vt:lpstr>        Atraskime patarlių pabaigėles!  </vt:lpstr>
      <vt:lpstr>    Kas yra  tradicinė       lietuvio sodyba?       </vt:lpstr>
      <vt:lpstr>             Pirmiausia – tai vieta, kur darnoje su gamta, namų ūkio gyvulėliais            gyvena šeima.   </vt:lpstr>
      <vt:lpstr>        Sodyba dažniausiai būna apsupta medžių...</vt:lpstr>
      <vt:lpstr>                   Kokie pastatai sudaro tradicinę  sodybą?  </vt:lpstr>
      <vt:lpstr>                                                                                                                                                                                                                                   Gyvenamasis  namas                                                                                                                                                                                                                                                                                                                                                                                                                                                                                                                                                                                                                                                  </vt:lpstr>
      <vt:lpstr>              Klėtis                           Klėtyje buvo laikomi grūdai.                                                    Klėtyje kartais stovėdavo                                                    merginų kraičių skrynios.                                               Klėtyje    buvo smagu vasarą miegoti                                                                                                                                                                                                                                        Ar tikrai žinai, kas yra kraičių skrynia?  Klėties gražieji papuošimai </vt:lpstr>
      <vt:lpstr>                   Atspėkite, iš kokios gamtinės medžiagos    pastatytas  šis Aukštaitijos pastatas namų    ūkio gyvulėliams laikyti ir saugoti nuo žiemos šalčių ir   žvarbių rudeninių vėjų?                                                                         Ar šis pastatas galėtų būti                                                     iš Žemaitijos?                                           Tvartas        </vt:lpstr>
      <vt:lpstr>                          D a r ž i n ė j e nuo seno buvo  laikomas šienas, javai, šiaudai, linai ir visokiausi žemės darbų padargai,  o kiek vėliau – nuo XVIII a. buvo naudojama  ir  pašarams ir pakratams sukrauti.   </vt:lpstr>
      <vt:lpstr>Pirtis skirta  maudynėms.  </vt:lpstr>
      <vt:lpstr>      Jauja      Jauja –jáuja- dúoba - rejà. Tai pastatas arba paskirta kluono dalis – javams džiovinti. Jis būdavo pastatytas toliausiai nuo namų. Kaip manote kodėl?  </vt:lpstr>
      <vt:lpstr>Žardinės daugiausia buvo statomos vakarų Žemaitijoje. Žardinę sudaro du lygiagrečiai sustatyti žardai. Žardines suremdavo iš dviejų žardų ten, kur iš visų pusių pūsdavo vėjai.</vt:lpstr>
      <vt:lpstr>                 Dėkoju, kad domėjotės!                                    </vt:lpstr>
      <vt:lpstr>      Kuriant skaidres, naudota medžiaga iš:                                   https://ars.mkp.emokykla.lt/liet_tautodaile/gyven_pastatai.htm        Naudotos fotografijos iš internetinės prieigos:         Iš Etninės globos tarybos puslapio skilties „Etnografiniai regionai“.       https://www.ekgt.lt/              Skaidres parengė Rima Visackienė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Lietuvio sodyba</dc:title>
  <dc:creator>J V</dc:creator>
  <cp:lastModifiedBy>Ruta</cp:lastModifiedBy>
  <cp:revision>81</cp:revision>
  <dcterms:created xsi:type="dcterms:W3CDTF">2024-11-02T22:55:55Z</dcterms:created>
  <dcterms:modified xsi:type="dcterms:W3CDTF">2024-12-14T15:30:45Z</dcterms:modified>
</cp:coreProperties>
</file>